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7" r:id="rId4"/>
    <p:sldId id="292" r:id="rId5"/>
    <p:sldId id="293" r:id="rId6"/>
    <p:sldId id="285" r:id="rId7"/>
    <p:sldId id="286" r:id="rId8"/>
    <p:sldId id="296" r:id="rId9"/>
    <p:sldId id="297" r:id="rId10"/>
    <p:sldId id="298" r:id="rId11"/>
    <p:sldId id="299" r:id="rId12"/>
    <p:sldId id="287" r:id="rId13"/>
    <p:sldId id="288" r:id="rId14"/>
    <p:sldId id="28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3061"/>
  </p:normalViewPr>
  <p:slideViewPr>
    <p:cSldViewPr snapToGrid="0" snapToObjects="1">
      <p:cViewPr varScale="1">
        <p:scale>
          <a:sx n="119" d="100"/>
          <a:sy n="119" d="100"/>
        </p:scale>
        <p:origin x="8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851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4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10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880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931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10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520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143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216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377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AD1D6-AE87-C841-B3FD-7C9F7FCAE5AE}" type="datetimeFigureOut">
              <a:rPr lang="en-US" smtClean="0"/>
              <a:t>12/20/19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02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ice.re.kr/boardCnts/list.do?boardID=1500212&amp;m=030306&amp;s=kice" TargetMode="External"/><Relationship Id="rId2" Type="http://schemas.openxmlformats.org/officeDocument/2006/relationships/hyperlink" Target="https://github.com/yhilpisch/py4fi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SungchulLee/financial_math/tree/master/close_return_and_return_vol" TargetMode="External"/><Relationship Id="rId5" Type="http://schemas.openxmlformats.org/officeDocument/2006/relationships/hyperlink" Target="https://github.com/SungchulLee/probability/tree/master/problem_counting_2011" TargetMode="External"/><Relationship Id="rId4" Type="http://schemas.openxmlformats.org/officeDocument/2006/relationships/hyperlink" Target="https://youtu.be/cS2oNC-Zbms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71869" y="1122362"/>
            <a:ext cx="10568763" cy="4227514"/>
          </a:xfrm>
        </p:spPr>
        <p:txBody>
          <a:bodyPr>
            <a:normAutofit fontScale="90000"/>
          </a:bodyPr>
          <a:lstStyle/>
          <a:p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Problems</a:t>
            </a:r>
            <a:br>
              <a:rPr lang="en-US" sz="67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on</a:t>
            </a:r>
            <a:br>
              <a:rPr lang="en-US" sz="670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>
                <a:latin typeface="Arial Black" charset="0"/>
                <a:ea typeface="Arial Black" charset="0"/>
                <a:cs typeface="Arial Black" charset="0"/>
              </a:rPr>
              <a:t>Counting</a:t>
            </a:r>
            <a:br>
              <a:rPr lang="en-US" sz="670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>
                <a:latin typeface="Arial Black" charset="0"/>
                <a:ea typeface="Arial Black" charset="0"/>
                <a:cs typeface="Arial Black" charset="0"/>
              </a:rPr>
              <a:t>2011</a:t>
            </a:r>
            <a:br>
              <a:rPr lang="en-US" sz="6700" dirty="0">
                <a:latin typeface="Arial Black" charset="0"/>
                <a:ea typeface="Arial Black" charset="0"/>
                <a:cs typeface="Arial Black" charset="0"/>
              </a:rPr>
            </a:br>
            <a:endParaRPr lang="en-US" sz="67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49876"/>
            <a:ext cx="1604387" cy="1508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918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40F7924-0138-714D-8C84-985262F72AA6}"/>
              </a:ext>
            </a:extLst>
          </p:cNvPr>
          <p:cNvSpPr txBox="1"/>
          <p:nvPr/>
        </p:nvSpPr>
        <p:spPr>
          <a:xfrm>
            <a:off x="3446877" y="1028700"/>
            <a:ext cx="52982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604020202020204" pitchFamily="34" charset="0"/>
                <a:cs typeface="Arial Black" panose="020B0604020202020204" pitchFamily="34" charset="0"/>
              </a:rPr>
              <a:t>b=1, c=0, d=0, e=2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3B63319-F61A-1E4E-A186-6FECDEFA1090}"/>
              </a:ext>
            </a:extLst>
          </p:cNvPr>
          <p:cNvSpPr/>
          <p:nvPr/>
        </p:nvSpPr>
        <p:spPr>
          <a:xfrm>
            <a:off x="2633746" y="3623310"/>
            <a:ext cx="532227" cy="52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CE74683-2D28-0B44-BBB9-067F8273652C}"/>
              </a:ext>
            </a:extLst>
          </p:cNvPr>
          <p:cNvSpPr/>
          <p:nvPr/>
        </p:nvSpPr>
        <p:spPr>
          <a:xfrm>
            <a:off x="7790426" y="3638550"/>
            <a:ext cx="532227" cy="52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45FABA2-F80E-2F49-B2A2-1C911F5DFD36}"/>
              </a:ext>
            </a:extLst>
          </p:cNvPr>
          <p:cNvSpPr/>
          <p:nvPr/>
        </p:nvSpPr>
        <p:spPr>
          <a:xfrm>
            <a:off x="9246724" y="3638550"/>
            <a:ext cx="532227" cy="52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2E736D-6E5C-7E44-A75B-2E583E6B7F3D}"/>
              </a:ext>
            </a:extLst>
          </p:cNvPr>
          <p:cNvSpPr/>
          <p:nvPr/>
        </p:nvSpPr>
        <p:spPr>
          <a:xfrm>
            <a:off x="6638359" y="3429000"/>
            <a:ext cx="27432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2A4DB28-E298-1D42-8BC6-D6720D6438E4}"/>
              </a:ext>
            </a:extLst>
          </p:cNvPr>
          <p:cNvSpPr/>
          <p:nvPr/>
        </p:nvSpPr>
        <p:spPr>
          <a:xfrm>
            <a:off x="5318606" y="3444240"/>
            <a:ext cx="27432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09D7C83-3063-1949-8DCB-B2D3BA5B93D1}"/>
              </a:ext>
            </a:extLst>
          </p:cNvPr>
          <p:cNvSpPr/>
          <p:nvPr/>
        </p:nvSpPr>
        <p:spPr>
          <a:xfrm>
            <a:off x="4208046" y="3448050"/>
            <a:ext cx="27432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28FB752-6874-2E49-857E-17E6241B0F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4520" y="2868930"/>
            <a:ext cx="8926829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7078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40F7924-0138-714D-8C84-985262F72AA6}"/>
              </a:ext>
            </a:extLst>
          </p:cNvPr>
          <p:cNvSpPr txBox="1"/>
          <p:nvPr/>
        </p:nvSpPr>
        <p:spPr>
          <a:xfrm>
            <a:off x="3446877" y="1028700"/>
            <a:ext cx="52982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604020202020204" pitchFamily="34" charset="0"/>
                <a:cs typeface="Arial Black" panose="020B0604020202020204" pitchFamily="34" charset="0"/>
              </a:rPr>
              <a:t>b=1, c=0, d=0, e=2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3B63319-F61A-1E4E-A186-6FECDEFA1090}"/>
              </a:ext>
            </a:extLst>
          </p:cNvPr>
          <p:cNvSpPr/>
          <p:nvPr/>
        </p:nvSpPr>
        <p:spPr>
          <a:xfrm>
            <a:off x="2633746" y="3623310"/>
            <a:ext cx="532227" cy="52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CE74683-2D28-0B44-BBB9-067F8273652C}"/>
              </a:ext>
            </a:extLst>
          </p:cNvPr>
          <p:cNvSpPr/>
          <p:nvPr/>
        </p:nvSpPr>
        <p:spPr>
          <a:xfrm>
            <a:off x="7790426" y="3638550"/>
            <a:ext cx="532227" cy="52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45FABA2-F80E-2F49-B2A2-1C911F5DFD36}"/>
              </a:ext>
            </a:extLst>
          </p:cNvPr>
          <p:cNvSpPr/>
          <p:nvPr/>
        </p:nvSpPr>
        <p:spPr>
          <a:xfrm>
            <a:off x="9246724" y="3638550"/>
            <a:ext cx="532227" cy="52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2E736D-6E5C-7E44-A75B-2E583E6B7F3D}"/>
              </a:ext>
            </a:extLst>
          </p:cNvPr>
          <p:cNvSpPr/>
          <p:nvPr/>
        </p:nvSpPr>
        <p:spPr>
          <a:xfrm>
            <a:off x="6638359" y="3429000"/>
            <a:ext cx="27432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2A4DB28-E298-1D42-8BC6-D6720D6438E4}"/>
              </a:ext>
            </a:extLst>
          </p:cNvPr>
          <p:cNvSpPr/>
          <p:nvPr/>
        </p:nvSpPr>
        <p:spPr>
          <a:xfrm>
            <a:off x="5318606" y="3444240"/>
            <a:ext cx="27432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09D7C83-3063-1949-8DCB-B2D3BA5B93D1}"/>
              </a:ext>
            </a:extLst>
          </p:cNvPr>
          <p:cNvSpPr/>
          <p:nvPr/>
        </p:nvSpPr>
        <p:spPr>
          <a:xfrm>
            <a:off x="4208046" y="3448050"/>
            <a:ext cx="27432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3712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700" y="965200"/>
            <a:ext cx="11137900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3028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200" y="1003300"/>
            <a:ext cx="11023600" cy="485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062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00" y="876300"/>
            <a:ext cx="11061700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69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 dirty="0">
              <a:latin typeface="Arial Black" charset="0"/>
              <a:ea typeface="Arial Black" charset="0"/>
              <a:cs typeface="Arial Black" charset="0"/>
              <a:hlinkClick r:id="rId2"/>
            </a:endParaRPr>
          </a:p>
          <a:p>
            <a:r>
              <a:rPr lang="en-US" sz="2000" dirty="0">
                <a:latin typeface="Arial Black" charset="0"/>
                <a:ea typeface="Arial Black" charset="0"/>
                <a:cs typeface="Arial Black" charset="0"/>
                <a:hlinkClick r:id="rId3"/>
              </a:rPr>
              <a:t>Data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  <a:p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  <a:p>
            <a:r>
              <a:rPr lang="en-US" sz="2000" dirty="0">
                <a:latin typeface="Arial Black" charset="0"/>
                <a:ea typeface="Arial Black" charset="0"/>
                <a:cs typeface="Arial Black" charset="0"/>
                <a:hlinkClick r:id="rId4"/>
              </a:rPr>
              <a:t>Youtube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  <a:p>
            <a:endParaRPr lang="en-US" dirty="0">
              <a:latin typeface="Arial Black" charset="0"/>
              <a:ea typeface="Arial Black" charset="0"/>
              <a:cs typeface="Arial Black" charset="0"/>
            </a:endParaRPr>
          </a:p>
          <a:p>
            <a:r>
              <a:rPr lang="en-US" sz="2000" dirty="0">
                <a:latin typeface="Arial Black" charset="0"/>
                <a:ea typeface="Arial Black" charset="0"/>
                <a:cs typeface="Arial Black" charset="0"/>
                <a:hlinkClick r:id="rId5"/>
              </a:rPr>
              <a:t>Code</a:t>
            </a:r>
            <a:endParaRPr lang="en-US" sz="2000" dirty="0">
              <a:latin typeface="Arial Black" charset="0"/>
              <a:ea typeface="Arial Black" charset="0"/>
              <a:cs typeface="Arial Black" charset="0"/>
              <a:hlinkClick r:id="rId6"/>
            </a:endParaRPr>
          </a:p>
        </p:txBody>
      </p:sp>
    </p:spTree>
    <p:extLst>
      <p:ext uri="{BB962C8B-B14F-4D97-AF65-F5344CB8AC3E}">
        <p14:creationId xmlns:p14="http://schemas.microsoft.com/office/powerpoint/2010/main" val="1160648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125635" y="5970494"/>
            <a:ext cx="19511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[2011]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1028700"/>
            <a:ext cx="746760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17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216" y="490220"/>
            <a:ext cx="9234756" cy="4478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65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798" y="5212080"/>
            <a:ext cx="11137593" cy="124206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216" y="490220"/>
            <a:ext cx="9234756" cy="4478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14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00" y="990600"/>
            <a:ext cx="11226800" cy="486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962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00" y="952500"/>
            <a:ext cx="11074400" cy="494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454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40F7924-0138-714D-8C84-985262F72AA6}"/>
              </a:ext>
            </a:extLst>
          </p:cNvPr>
          <p:cNvSpPr txBox="1"/>
          <p:nvPr/>
        </p:nvSpPr>
        <p:spPr>
          <a:xfrm>
            <a:off x="3446877" y="1028700"/>
            <a:ext cx="52982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604020202020204" pitchFamily="34" charset="0"/>
                <a:cs typeface="Arial Black" panose="020B0604020202020204" pitchFamily="34" charset="0"/>
              </a:rPr>
              <a:t>b=0, c=1, d=0, e=2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3B63319-F61A-1E4E-A186-6FECDEFA1090}"/>
              </a:ext>
            </a:extLst>
          </p:cNvPr>
          <p:cNvSpPr/>
          <p:nvPr/>
        </p:nvSpPr>
        <p:spPr>
          <a:xfrm>
            <a:off x="3908632" y="3638550"/>
            <a:ext cx="532227" cy="52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CE74683-2D28-0B44-BBB9-067F8273652C}"/>
              </a:ext>
            </a:extLst>
          </p:cNvPr>
          <p:cNvSpPr/>
          <p:nvPr/>
        </p:nvSpPr>
        <p:spPr>
          <a:xfrm>
            <a:off x="7790426" y="3638550"/>
            <a:ext cx="532227" cy="52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45FABA2-F80E-2F49-B2A2-1C911F5DFD36}"/>
              </a:ext>
            </a:extLst>
          </p:cNvPr>
          <p:cNvSpPr/>
          <p:nvPr/>
        </p:nvSpPr>
        <p:spPr>
          <a:xfrm>
            <a:off x="9246724" y="3638550"/>
            <a:ext cx="532227" cy="52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2E736D-6E5C-7E44-A75B-2E583E6B7F3D}"/>
              </a:ext>
            </a:extLst>
          </p:cNvPr>
          <p:cNvSpPr/>
          <p:nvPr/>
        </p:nvSpPr>
        <p:spPr>
          <a:xfrm>
            <a:off x="6638359" y="3429000"/>
            <a:ext cx="27432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2A4DB28-E298-1D42-8BC6-D6720D6438E4}"/>
              </a:ext>
            </a:extLst>
          </p:cNvPr>
          <p:cNvSpPr/>
          <p:nvPr/>
        </p:nvSpPr>
        <p:spPr>
          <a:xfrm>
            <a:off x="5318606" y="3444240"/>
            <a:ext cx="27432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09D7C83-3063-1949-8DCB-B2D3BA5B93D1}"/>
              </a:ext>
            </a:extLst>
          </p:cNvPr>
          <p:cNvSpPr/>
          <p:nvPr/>
        </p:nvSpPr>
        <p:spPr>
          <a:xfrm>
            <a:off x="2762700" y="3444240"/>
            <a:ext cx="27432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28FB752-6874-2E49-857E-17E6241B0F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5960" y="3289300"/>
            <a:ext cx="8835390" cy="3294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4532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40F7924-0138-714D-8C84-985262F72AA6}"/>
              </a:ext>
            </a:extLst>
          </p:cNvPr>
          <p:cNvSpPr txBox="1"/>
          <p:nvPr/>
        </p:nvSpPr>
        <p:spPr>
          <a:xfrm>
            <a:off x="3446877" y="1028700"/>
            <a:ext cx="52982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604020202020204" pitchFamily="34" charset="0"/>
                <a:cs typeface="Arial Black" panose="020B0604020202020204" pitchFamily="34" charset="0"/>
              </a:rPr>
              <a:t>b=0, c=1, d=0, e=2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3B63319-F61A-1E4E-A186-6FECDEFA1090}"/>
              </a:ext>
            </a:extLst>
          </p:cNvPr>
          <p:cNvSpPr/>
          <p:nvPr/>
        </p:nvSpPr>
        <p:spPr>
          <a:xfrm>
            <a:off x="3908632" y="3638550"/>
            <a:ext cx="532227" cy="52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CE74683-2D28-0B44-BBB9-067F8273652C}"/>
              </a:ext>
            </a:extLst>
          </p:cNvPr>
          <p:cNvSpPr/>
          <p:nvPr/>
        </p:nvSpPr>
        <p:spPr>
          <a:xfrm>
            <a:off x="7790426" y="3638550"/>
            <a:ext cx="532227" cy="52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45FABA2-F80E-2F49-B2A2-1C911F5DFD36}"/>
              </a:ext>
            </a:extLst>
          </p:cNvPr>
          <p:cNvSpPr/>
          <p:nvPr/>
        </p:nvSpPr>
        <p:spPr>
          <a:xfrm>
            <a:off x="9246724" y="3638550"/>
            <a:ext cx="532227" cy="52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2E736D-6E5C-7E44-A75B-2E583E6B7F3D}"/>
              </a:ext>
            </a:extLst>
          </p:cNvPr>
          <p:cNvSpPr/>
          <p:nvPr/>
        </p:nvSpPr>
        <p:spPr>
          <a:xfrm>
            <a:off x="6638359" y="3429000"/>
            <a:ext cx="27432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2A4DB28-E298-1D42-8BC6-D6720D6438E4}"/>
              </a:ext>
            </a:extLst>
          </p:cNvPr>
          <p:cNvSpPr/>
          <p:nvPr/>
        </p:nvSpPr>
        <p:spPr>
          <a:xfrm>
            <a:off x="5318606" y="3444240"/>
            <a:ext cx="27432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09D7C83-3063-1949-8DCB-B2D3BA5B93D1}"/>
              </a:ext>
            </a:extLst>
          </p:cNvPr>
          <p:cNvSpPr/>
          <p:nvPr/>
        </p:nvSpPr>
        <p:spPr>
          <a:xfrm>
            <a:off x="2762700" y="3444240"/>
            <a:ext cx="27432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8183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</TotalTime>
  <Words>86</Words>
  <Application>Microsoft Macintosh PowerPoint</Application>
  <PresentationFormat>Widescreen</PresentationFormat>
  <Paragraphs>13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Arial Black</vt:lpstr>
      <vt:lpstr>Calibri</vt:lpstr>
      <vt:lpstr>Calibri Light</vt:lpstr>
      <vt:lpstr>Office Theme</vt:lpstr>
      <vt:lpstr>           Problems on Counting 2011 </vt:lpstr>
      <vt:lpstr>Reference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construct Node with Fixed Values </dc:title>
  <dc:creator>이승철</dc:creator>
  <cp:lastModifiedBy>이승철</cp:lastModifiedBy>
  <cp:revision>77</cp:revision>
  <dcterms:created xsi:type="dcterms:W3CDTF">2019-10-26T12:53:45Z</dcterms:created>
  <dcterms:modified xsi:type="dcterms:W3CDTF">2019-12-19T15:39:46Z</dcterms:modified>
</cp:coreProperties>
</file>