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85" r:id="rId5"/>
    <p:sldId id="290" r:id="rId6"/>
    <p:sldId id="296" r:id="rId7"/>
    <p:sldId id="297" r:id="rId8"/>
    <p:sldId id="298" r:id="rId9"/>
    <p:sldId id="299" r:id="rId10"/>
    <p:sldId id="291" r:id="rId11"/>
    <p:sldId id="29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061"/>
  </p:normalViewPr>
  <p:slideViewPr>
    <p:cSldViewPr snapToGrid="0" snapToObjects="1">
      <p:cViewPr varScale="1">
        <p:scale>
          <a:sx n="119" d="100"/>
          <a:sy n="119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e.re.kr/boardCnts/list.do?boardID=1500212&amp;m=030306&amp;s=kice" TargetMode="External"/><Relationship Id="rId2" Type="http://schemas.openxmlformats.org/officeDocument/2006/relationships/hyperlink" Target="https://github.com/yhilpisch/py4f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ungchulLee/financial_math/tree/master/close_return_and_return_vol" TargetMode="External"/><Relationship Id="rId5" Type="http://schemas.openxmlformats.org/officeDocument/2006/relationships/hyperlink" Target="https://github.com/SungchulLee/probability/tree/master/problem_counting_2010" TargetMode="External"/><Relationship Id="rId4" Type="http://schemas.openxmlformats.org/officeDocument/2006/relationships/hyperlink" Target="https://youtu.be/EbrOcdQ31OQ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69" y="1122362"/>
            <a:ext cx="10568763" cy="4227514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Problems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on</a:t>
            </a:r>
            <a:br>
              <a:rPr lang="en-US" sz="670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>
                <a:latin typeface="Arial Black" charset="0"/>
                <a:ea typeface="Arial Black" charset="0"/>
                <a:cs typeface="Arial Black" charset="0"/>
              </a:rPr>
              <a:t>Counting</a:t>
            </a:r>
            <a:br>
              <a:rPr lang="en-US" sz="670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>
                <a:latin typeface="Arial Black" charset="0"/>
                <a:ea typeface="Arial Black" charset="0"/>
                <a:cs typeface="Arial Black" charset="0"/>
              </a:rPr>
              <a:t>2010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endParaRPr lang="en-US" sz="6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66700"/>
            <a:ext cx="2730500" cy="624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280" y="266700"/>
            <a:ext cx="2654300" cy="6311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960" y="266700"/>
            <a:ext cx="2641600" cy="623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00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66700"/>
            <a:ext cx="2730500" cy="624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280" y="266700"/>
            <a:ext cx="2654300" cy="6311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960" y="266700"/>
            <a:ext cx="2665024" cy="63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626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116064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[2010]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88" y="1661160"/>
            <a:ext cx="11329416" cy="288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66700"/>
            <a:ext cx="27305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62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66700"/>
            <a:ext cx="2730500" cy="624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280" y="266700"/>
            <a:ext cx="2654300" cy="63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5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0F7924-0138-714D-8C84-985262F72AA6}"/>
              </a:ext>
            </a:extLst>
          </p:cNvPr>
          <p:cNvSpPr txBox="1"/>
          <p:nvPr/>
        </p:nvSpPr>
        <p:spPr>
          <a:xfrm>
            <a:off x="3446877" y="1028700"/>
            <a:ext cx="5298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b=0, c=1, d=0, e=2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B63319-F61A-1E4E-A186-6FECDEFA1090}"/>
              </a:ext>
            </a:extLst>
          </p:cNvPr>
          <p:cNvSpPr/>
          <p:nvPr/>
        </p:nvSpPr>
        <p:spPr>
          <a:xfrm>
            <a:off x="3908632" y="3638550"/>
            <a:ext cx="532227" cy="52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CE74683-2D28-0B44-BBB9-067F8273652C}"/>
              </a:ext>
            </a:extLst>
          </p:cNvPr>
          <p:cNvSpPr/>
          <p:nvPr/>
        </p:nvSpPr>
        <p:spPr>
          <a:xfrm>
            <a:off x="7790426" y="3638550"/>
            <a:ext cx="532227" cy="52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5FABA2-F80E-2F49-B2A2-1C911F5DFD36}"/>
              </a:ext>
            </a:extLst>
          </p:cNvPr>
          <p:cNvSpPr/>
          <p:nvPr/>
        </p:nvSpPr>
        <p:spPr>
          <a:xfrm>
            <a:off x="9246724" y="3638550"/>
            <a:ext cx="532227" cy="52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2E736D-6E5C-7E44-A75B-2E583E6B7F3D}"/>
              </a:ext>
            </a:extLst>
          </p:cNvPr>
          <p:cNvSpPr/>
          <p:nvPr/>
        </p:nvSpPr>
        <p:spPr>
          <a:xfrm>
            <a:off x="6638359" y="3429000"/>
            <a:ext cx="2743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4DB28-E298-1D42-8BC6-D6720D6438E4}"/>
              </a:ext>
            </a:extLst>
          </p:cNvPr>
          <p:cNvSpPr/>
          <p:nvPr/>
        </p:nvSpPr>
        <p:spPr>
          <a:xfrm>
            <a:off x="5318606" y="3444240"/>
            <a:ext cx="2743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9D7C83-3063-1949-8DCB-B2D3BA5B93D1}"/>
              </a:ext>
            </a:extLst>
          </p:cNvPr>
          <p:cNvSpPr/>
          <p:nvPr/>
        </p:nvSpPr>
        <p:spPr>
          <a:xfrm>
            <a:off x="2762700" y="3444240"/>
            <a:ext cx="2743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8FB752-6874-2E49-857E-17E6241B0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960" y="3289300"/>
            <a:ext cx="8835390" cy="329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060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0F7924-0138-714D-8C84-985262F72AA6}"/>
              </a:ext>
            </a:extLst>
          </p:cNvPr>
          <p:cNvSpPr txBox="1"/>
          <p:nvPr/>
        </p:nvSpPr>
        <p:spPr>
          <a:xfrm>
            <a:off x="3446877" y="1028700"/>
            <a:ext cx="5298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b=0, c=1, d=0, e=2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B63319-F61A-1E4E-A186-6FECDEFA1090}"/>
              </a:ext>
            </a:extLst>
          </p:cNvPr>
          <p:cNvSpPr/>
          <p:nvPr/>
        </p:nvSpPr>
        <p:spPr>
          <a:xfrm>
            <a:off x="3908632" y="3638550"/>
            <a:ext cx="532227" cy="52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CE74683-2D28-0B44-BBB9-067F8273652C}"/>
              </a:ext>
            </a:extLst>
          </p:cNvPr>
          <p:cNvSpPr/>
          <p:nvPr/>
        </p:nvSpPr>
        <p:spPr>
          <a:xfrm>
            <a:off x="7790426" y="3638550"/>
            <a:ext cx="532227" cy="52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5FABA2-F80E-2F49-B2A2-1C911F5DFD36}"/>
              </a:ext>
            </a:extLst>
          </p:cNvPr>
          <p:cNvSpPr/>
          <p:nvPr/>
        </p:nvSpPr>
        <p:spPr>
          <a:xfrm>
            <a:off x="9246724" y="3638550"/>
            <a:ext cx="532227" cy="52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2E736D-6E5C-7E44-A75B-2E583E6B7F3D}"/>
              </a:ext>
            </a:extLst>
          </p:cNvPr>
          <p:cNvSpPr/>
          <p:nvPr/>
        </p:nvSpPr>
        <p:spPr>
          <a:xfrm>
            <a:off x="6638359" y="3429000"/>
            <a:ext cx="2743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4DB28-E298-1D42-8BC6-D6720D6438E4}"/>
              </a:ext>
            </a:extLst>
          </p:cNvPr>
          <p:cNvSpPr/>
          <p:nvPr/>
        </p:nvSpPr>
        <p:spPr>
          <a:xfrm>
            <a:off x="5318606" y="3444240"/>
            <a:ext cx="2743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9D7C83-3063-1949-8DCB-B2D3BA5B93D1}"/>
              </a:ext>
            </a:extLst>
          </p:cNvPr>
          <p:cNvSpPr/>
          <p:nvPr/>
        </p:nvSpPr>
        <p:spPr>
          <a:xfrm>
            <a:off x="2762700" y="3444240"/>
            <a:ext cx="2743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52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0F7924-0138-714D-8C84-985262F72AA6}"/>
              </a:ext>
            </a:extLst>
          </p:cNvPr>
          <p:cNvSpPr txBox="1"/>
          <p:nvPr/>
        </p:nvSpPr>
        <p:spPr>
          <a:xfrm>
            <a:off x="3446877" y="1028700"/>
            <a:ext cx="5298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b=1, c=0, d=0, e=2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B63319-F61A-1E4E-A186-6FECDEFA1090}"/>
              </a:ext>
            </a:extLst>
          </p:cNvPr>
          <p:cNvSpPr/>
          <p:nvPr/>
        </p:nvSpPr>
        <p:spPr>
          <a:xfrm>
            <a:off x="2633746" y="3623310"/>
            <a:ext cx="532227" cy="52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CE74683-2D28-0B44-BBB9-067F8273652C}"/>
              </a:ext>
            </a:extLst>
          </p:cNvPr>
          <p:cNvSpPr/>
          <p:nvPr/>
        </p:nvSpPr>
        <p:spPr>
          <a:xfrm>
            <a:off x="7790426" y="3638550"/>
            <a:ext cx="532227" cy="52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5FABA2-F80E-2F49-B2A2-1C911F5DFD36}"/>
              </a:ext>
            </a:extLst>
          </p:cNvPr>
          <p:cNvSpPr/>
          <p:nvPr/>
        </p:nvSpPr>
        <p:spPr>
          <a:xfrm>
            <a:off x="9246724" y="3638550"/>
            <a:ext cx="532227" cy="52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2E736D-6E5C-7E44-A75B-2E583E6B7F3D}"/>
              </a:ext>
            </a:extLst>
          </p:cNvPr>
          <p:cNvSpPr/>
          <p:nvPr/>
        </p:nvSpPr>
        <p:spPr>
          <a:xfrm>
            <a:off x="6638359" y="3429000"/>
            <a:ext cx="2743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4DB28-E298-1D42-8BC6-D6720D6438E4}"/>
              </a:ext>
            </a:extLst>
          </p:cNvPr>
          <p:cNvSpPr/>
          <p:nvPr/>
        </p:nvSpPr>
        <p:spPr>
          <a:xfrm>
            <a:off x="5318606" y="3444240"/>
            <a:ext cx="2743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9D7C83-3063-1949-8DCB-B2D3BA5B93D1}"/>
              </a:ext>
            </a:extLst>
          </p:cNvPr>
          <p:cNvSpPr/>
          <p:nvPr/>
        </p:nvSpPr>
        <p:spPr>
          <a:xfrm>
            <a:off x="4208046" y="3448050"/>
            <a:ext cx="2743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8FB752-6874-2E49-857E-17E6241B0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520" y="2868930"/>
            <a:ext cx="8926829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46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0F7924-0138-714D-8C84-985262F72AA6}"/>
              </a:ext>
            </a:extLst>
          </p:cNvPr>
          <p:cNvSpPr txBox="1"/>
          <p:nvPr/>
        </p:nvSpPr>
        <p:spPr>
          <a:xfrm>
            <a:off x="3446877" y="1028700"/>
            <a:ext cx="5298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b=1, c=0, d=0, e=2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B63319-F61A-1E4E-A186-6FECDEFA1090}"/>
              </a:ext>
            </a:extLst>
          </p:cNvPr>
          <p:cNvSpPr/>
          <p:nvPr/>
        </p:nvSpPr>
        <p:spPr>
          <a:xfrm>
            <a:off x="2633746" y="3623310"/>
            <a:ext cx="532227" cy="52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CE74683-2D28-0B44-BBB9-067F8273652C}"/>
              </a:ext>
            </a:extLst>
          </p:cNvPr>
          <p:cNvSpPr/>
          <p:nvPr/>
        </p:nvSpPr>
        <p:spPr>
          <a:xfrm>
            <a:off x="7790426" y="3638550"/>
            <a:ext cx="532227" cy="52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5FABA2-F80E-2F49-B2A2-1C911F5DFD36}"/>
              </a:ext>
            </a:extLst>
          </p:cNvPr>
          <p:cNvSpPr/>
          <p:nvPr/>
        </p:nvSpPr>
        <p:spPr>
          <a:xfrm>
            <a:off x="9246724" y="3638550"/>
            <a:ext cx="532227" cy="52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2E736D-6E5C-7E44-A75B-2E583E6B7F3D}"/>
              </a:ext>
            </a:extLst>
          </p:cNvPr>
          <p:cNvSpPr/>
          <p:nvPr/>
        </p:nvSpPr>
        <p:spPr>
          <a:xfrm>
            <a:off x="6638359" y="3429000"/>
            <a:ext cx="2743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4DB28-E298-1D42-8BC6-D6720D6438E4}"/>
              </a:ext>
            </a:extLst>
          </p:cNvPr>
          <p:cNvSpPr/>
          <p:nvPr/>
        </p:nvSpPr>
        <p:spPr>
          <a:xfrm>
            <a:off x="5318606" y="3444240"/>
            <a:ext cx="2743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9D7C83-3063-1949-8DCB-B2D3BA5B93D1}"/>
              </a:ext>
            </a:extLst>
          </p:cNvPr>
          <p:cNvSpPr/>
          <p:nvPr/>
        </p:nvSpPr>
        <p:spPr>
          <a:xfrm>
            <a:off x="4208046" y="3448050"/>
            <a:ext cx="2743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53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86</Words>
  <Application>Microsoft Macintosh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Office Theme</vt:lpstr>
      <vt:lpstr>           Problems on Counting 2010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73</cp:revision>
  <dcterms:created xsi:type="dcterms:W3CDTF">2019-10-26T12:53:45Z</dcterms:created>
  <dcterms:modified xsi:type="dcterms:W3CDTF">2019-12-19T15:36:36Z</dcterms:modified>
</cp:coreProperties>
</file>