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67" r:id="rId5"/>
    <p:sldId id="268" r:id="rId6"/>
    <p:sldId id="269" r:id="rId7"/>
    <p:sldId id="27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3045"/>
  </p:normalViewPr>
  <p:slideViewPr>
    <p:cSldViewPr snapToGrid="0" snapToObjects="1">
      <p:cViewPr varScale="1">
        <p:scale>
          <a:sx n="84" d="100"/>
          <a:sy n="84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ice.re.kr/boardCnts/list.do?boardID=1500212&amp;m=030306&amp;s=kice" TargetMode="External"/><Relationship Id="rId4" Type="http://schemas.openxmlformats.org/officeDocument/2006/relationships/hyperlink" Target="https://youtu.be/w_8hs3SEfF4" TargetMode="External"/><Relationship Id="rId5" Type="http://schemas.openxmlformats.org/officeDocument/2006/relationships/hyperlink" Target="https://github.com/SungchulLee/probability/tree/master/problem_mean_and_variance_2005" TargetMode="External"/><Relationship Id="rId6" Type="http://schemas.openxmlformats.org/officeDocument/2006/relationships/hyperlink" Target="https://github.com/SungchulLee/financial_math/tree/master/close_return_and_return_vo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hilpisch/py4fi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1869" y="1122362"/>
            <a:ext cx="10568763" cy="422751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Problems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on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Mean and Variance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2005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endParaRPr lang="en-US" sz="67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9876"/>
            <a:ext cx="1604387" cy="150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Reference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3"/>
              </a:rPr>
              <a:t>Data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4"/>
              </a:rPr>
              <a:t>Youtube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5"/>
              </a:rPr>
              <a:t>Code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  <a:hlinkClick r:id="rId6"/>
            </a:endParaRPr>
          </a:p>
        </p:txBody>
      </p:sp>
    </p:spTree>
    <p:extLst>
      <p:ext uri="{BB962C8B-B14F-4D97-AF65-F5344CB8AC3E}">
        <p14:creationId xmlns:p14="http://schemas.microsoft.com/office/powerpoint/2010/main" val="116064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125635" y="5970494"/>
            <a:ext cx="19511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[200</a:t>
            </a:r>
            <a:r>
              <a:rPr lang="en-US" altLang="ko-KR" sz="4000" dirty="0" smtClean="0">
                <a:latin typeface="Arial Black" charset="0"/>
                <a:ea typeface="Arial Black" charset="0"/>
                <a:cs typeface="Arial Black" charset="0"/>
              </a:rPr>
              <a:t>5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]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79" y="2057400"/>
            <a:ext cx="11611751" cy="244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" y="2453640"/>
            <a:ext cx="6030807" cy="10642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720" y="228521"/>
            <a:ext cx="7711440" cy="62330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011680"/>
            <a:ext cx="9753600" cy="444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75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" y="2453640"/>
            <a:ext cx="6030807" cy="10642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720" y="228521"/>
            <a:ext cx="7711440" cy="62330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657600"/>
            <a:ext cx="9753600" cy="280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1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" y="2453640"/>
            <a:ext cx="6030807" cy="10642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720" y="228521"/>
            <a:ext cx="7711440" cy="62330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5562600"/>
            <a:ext cx="9753600" cy="89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83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" y="2453640"/>
            <a:ext cx="6030807" cy="10642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720" y="228521"/>
            <a:ext cx="7711440" cy="623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27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7</Words>
  <Application>Microsoft Macintosh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 Black</vt:lpstr>
      <vt:lpstr>Calibri</vt:lpstr>
      <vt:lpstr>Calibri Light</vt:lpstr>
      <vt:lpstr>Arial</vt:lpstr>
      <vt:lpstr>Office Theme</vt:lpstr>
      <vt:lpstr>           Problems on Mean and Variance 2005 </vt:lpstr>
      <vt:lpstr>Reference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61</cp:revision>
  <dcterms:created xsi:type="dcterms:W3CDTF">2019-10-26T12:53:45Z</dcterms:created>
  <dcterms:modified xsi:type="dcterms:W3CDTF">2019-12-17T12:08:02Z</dcterms:modified>
</cp:coreProperties>
</file>