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7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Nle4aZXcTf8" TargetMode="External"/><Relationship Id="rId5" Type="http://schemas.openxmlformats.org/officeDocument/2006/relationships/hyperlink" Target="https://github.com/SungchulLee/probability/tree/master/problem_mean_and_variance_2007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Mean and Variance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2007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5425440"/>
            <a:ext cx="10957560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035040"/>
            <a:ext cx="1095756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760" y="2667000"/>
            <a:ext cx="4370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Decomposition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3" y="1127760"/>
            <a:ext cx="11829897" cy="4770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070080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3" y="1127760"/>
            <a:ext cx="11829897" cy="4770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5680"/>
            <a:ext cx="1207008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3" y="1127760"/>
            <a:ext cx="11829897" cy="4770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520"/>
            <a:ext cx="1207008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3" y="1127760"/>
            <a:ext cx="11829897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[200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7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" y="2590800"/>
            <a:ext cx="10785138" cy="16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682240"/>
            <a:ext cx="5651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Direct Computation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463040"/>
            <a:ext cx="10957560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874520"/>
            <a:ext cx="1095756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2895600"/>
            <a:ext cx="1095756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368040"/>
            <a:ext cx="1095756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434840"/>
            <a:ext cx="1095756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</Words>
  <Application>Microsoft Macintosh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Black</vt:lpstr>
      <vt:lpstr>Calibri</vt:lpstr>
      <vt:lpstr>Calibri Light</vt:lpstr>
      <vt:lpstr>Arial</vt:lpstr>
      <vt:lpstr>Office Theme</vt:lpstr>
      <vt:lpstr>           Problems on Mean and Variance 2007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64</cp:revision>
  <dcterms:created xsi:type="dcterms:W3CDTF">2019-10-26T12:53:45Z</dcterms:created>
  <dcterms:modified xsi:type="dcterms:W3CDTF">2019-12-17T12:11:06Z</dcterms:modified>
</cp:coreProperties>
</file>