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g7xdkk4zjvE" TargetMode="External"/><Relationship Id="rId5" Type="http://schemas.openxmlformats.org/officeDocument/2006/relationships/hyperlink" Target="https://github.com/SungchulLee/probability/tree/master/problem_mean_and_variance_2013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Mean and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Variance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2013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1135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3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0" y="1415143"/>
            <a:ext cx="11144821" cy="35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64" y="1145540"/>
            <a:ext cx="3848100" cy="119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9" y="3075940"/>
            <a:ext cx="9833851" cy="292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10" y="1310640"/>
            <a:ext cx="1143000" cy="86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086100"/>
            <a:ext cx="10287000" cy="291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79" y="1056640"/>
            <a:ext cx="4703233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64" y="1145540"/>
            <a:ext cx="3848100" cy="119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9" y="3075940"/>
            <a:ext cx="9833851" cy="292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10" y="1310640"/>
            <a:ext cx="1143000" cy="86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086100"/>
            <a:ext cx="10287000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64" y="1145540"/>
            <a:ext cx="3848100" cy="119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9" y="3075940"/>
            <a:ext cx="9833851" cy="292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10" y="1310640"/>
            <a:ext cx="1143000" cy="86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572000"/>
            <a:ext cx="10287000" cy="14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64" y="1145540"/>
            <a:ext cx="3848100" cy="119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9" y="3075940"/>
            <a:ext cx="9833851" cy="292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10" y="1310640"/>
            <a:ext cx="1143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           Problems on  Mean and Variance 2013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39</cp:revision>
  <dcterms:created xsi:type="dcterms:W3CDTF">2019-10-26T12:53:45Z</dcterms:created>
  <dcterms:modified xsi:type="dcterms:W3CDTF">2019-12-16T12:29:30Z</dcterms:modified>
</cp:coreProperties>
</file>