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probability_2003" TargetMode="External"/><Relationship Id="rId4" Type="http://schemas.openxmlformats.org/officeDocument/2006/relationships/hyperlink" Target="https://youtu.be/Ur3xNZ83Tr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2003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[2003]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9" y="746760"/>
            <a:ext cx="1038122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240"/>
            <a:ext cx="1219200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920"/>
            <a:ext cx="1219200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2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6320"/>
            <a:ext cx="121920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" y="868680"/>
            <a:ext cx="1196960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           Problems on Conditional Probability 2003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43</cp:revision>
  <dcterms:created xsi:type="dcterms:W3CDTF">2019-10-26T12:53:45Z</dcterms:created>
  <dcterms:modified xsi:type="dcterms:W3CDTF">2019-12-19T20:37:48Z</dcterms:modified>
</cp:coreProperties>
</file>