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57" r:id="rId4"/>
    <p:sldId id="263" r:id="rId5"/>
    <p:sldId id="264" r:id="rId6"/>
    <p:sldId id="258" r:id="rId7"/>
    <p:sldId id="265" r:id="rId8"/>
    <p:sldId id="266" r:id="rId9"/>
    <p:sldId id="269" r:id="rId10"/>
    <p:sldId id="271" r:id="rId11"/>
    <p:sldId id="270" r:id="rId12"/>
    <p:sldId id="272" r:id="rId13"/>
    <p:sldId id="275" r:id="rId14"/>
    <p:sldId id="274" r:id="rId15"/>
    <p:sldId id="273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probability/tree/master/problem_joint_pdf_2002" TargetMode="External"/><Relationship Id="rId4" Type="http://schemas.openxmlformats.org/officeDocument/2006/relationships/hyperlink" Target="https://youtu.be/Zq1m5iXXBG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Joint PDF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  <a:t>2002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4" y="31653"/>
            <a:ext cx="3073400" cy="33018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4" y="3569986"/>
            <a:ext cx="2539153" cy="2971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879" y="31654"/>
            <a:ext cx="2164007" cy="204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4" y="31653"/>
            <a:ext cx="3073400" cy="33018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4" y="3569986"/>
            <a:ext cx="2539153" cy="2971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879" y="31654"/>
            <a:ext cx="2164007" cy="2041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2" y="3648291"/>
            <a:ext cx="3532257" cy="289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6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2" y="3648291"/>
            <a:ext cx="3532257" cy="289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8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2" y="3648291"/>
            <a:ext cx="3532257" cy="2893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3" y="524457"/>
            <a:ext cx="5237941" cy="12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2" y="3648291"/>
            <a:ext cx="3532257" cy="2893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3" y="524457"/>
            <a:ext cx="5237941" cy="1227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3" y="2779959"/>
            <a:ext cx="5193767" cy="12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18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2" y="3648291"/>
            <a:ext cx="3532257" cy="2893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3" y="524457"/>
            <a:ext cx="5237941" cy="1227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3" y="2779959"/>
            <a:ext cx="5193767" cy="1214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3" y="5022761"/>
            <a:ext cx="7276012" cy="118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46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33" y="2601532"/>
            <a:ext cx="5717817" cy="146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8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33" y="2601532"/>
            <a:ext cx="5717817" cy="14638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34512" y="5007158"/>
            <a:ext cx="6051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X, Y not independent</a:t>
            </a:r>
          </a:p>
        </p:txBody>
      </p:sp>
    </p:spTree>
    <p:extLst>
      <p:ext uri="{BB962C8B-B14F-4D97-AF65-F5344CB8AC3E}">
        <p14:creationId xmlns:p14="http://schemas.microsoft.com/office/powerpoint/2010/main" val="41298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05742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</a:t>
            </a:r>
            <a:r>
              <a:rPr lang="en-US" altLang="ko-KR" sz="4000" dirty="0">
                <a:latin typeface="Arial Black" charset="0"/>
                <a:ea typeface="Arial Black" charset="0"/>
                <a:cs typeface="Arial Black" charset="0"/>
              </a:rPr>
              <a:t>02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21" y="1577788"/>
            <a:ext cx="11205181" cy="321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</a:t>
            </a:r>
            <a:r>
              <a:rPr lang="en-US" altLang="ko-KR" sz="4000" dirty="0">
                <a:latin typeface="Arial Black" charset="0"/>
                <a:ea typeface="Arial Black" charset="0"/>
                <a:cs typeface="Arial Black" charset="0"/>
              </a:rPr>
              <a:t>02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434" y="1036412"/>
            <a:ext cx="7539320" cy="45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9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</a:t>
            </a:r>
            <a:r>
              <a:rPr lang="en-US" altLang="ko-KR" sz="4000" dirty="0">
                <a:latin typeface="Arial Black" charset="0"/>
                <a:ea typeface="Arial Black" charset="0"/>
                <a:cs typeface="Arial Black" charset="0"/>
              </a:rPr>
              <a:t>02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0" y="1354178"/>
            <a:ext cx="11201840" cy="10145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0" y="3474811"/>
            <a:ext cx="10348628" cy="95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8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33" y="2601532"/>
            <a:ext cx="5717817" cy="146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8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33" y="2601532"/>
            <a:ext cx="5717817" cy="1463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4" y="31653"/>
            <a:ext cx="3073400" cy="33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1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4" y="31653"/>
            <a:ext cx="3073400" cy="33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7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4" y="31653"/>
            <a:ext cx="3073400" cy="33018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4" y="3569986"/>
            <a:ext cx="2539153" cy="29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1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38</Words>
  <Application>Microsoft Macintosh PowerPoint</Application>
  <PresentationFormat>Widescreen</PresentationFormat>
  <Paragraphs>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           Problems on Joint PDF 2002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35</cp:revision>
  <dcterms:created xsi:type="dcterms:W3CDTF">2019-10-26T12:53:45Z</dcterms:created>
  <dcterms:modified xsi:type="dcterms:W3CDTF">2019-12-23T06:58:46Z</dcterms:modified>
</cp:coreProperties>
</file>