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045"/>
  </p:normalViewPr>
  <p:slideViewPr>
    <p:cSldViewPr snapToGrid="0" snapToObjects="1">
      <p:cViewPr varScale="1">
        <p:scale>
          <a:sx n="110" d="100"/>
          <a:sy n="110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4" Type="http://schemas.openxmlformats.org/officeDocument/2006/relationships/hyperlink" Target="https://youtu.be/UAtI-P9EhSo" TargetMode="External"/><Relationship Id="rId5" Type="http://schemas.openxmlformats.org/officeDocument/2006/relationships/hyperlink" Target="https://github.com/SungchulLee/probability/tree/master/problem_min_random_variable_2017" TargetMode="External"/><Relationship Id="rId6" Type="http://schemas.openxmlformats.org/officeDocument/2006/relationships/hyperlink" Target="https://github.com/SungchulLee/financial_math/tree/master/close_return_and_return_vo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min Random Variable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2017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747" y="1681449"/>
            <a:ext cx="7375487" cy="46979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340" y="537419"/>
            <a:ext cx="2908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65651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[2017]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72" y="868102"/>
            <a:ext cx="9954259" cy="48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747" y="1681449"/>
            <a:ext cx="7375487" cy="46979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340" y="537419"/>
            <a:ext cx="2908300" cy="736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54" y="1539433"/>
            <a:ext cx="9977378" cy="483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747" y="1681449"/>
            <a:ext cx="7375487" cy="46979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340" y="537419"/>
            <a:ext cx="2908300" cy="736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54" y="2419109"/>
            <a:ext cx="9977378" cy="396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8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747" y="1681449"/>
            <a:ext cx="7375487" cy="46979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340" y="537419"/>
            <a:ext cx="2908300" cy="736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54" y="3113589"/>
            <a:ext cx="9977378" cy="326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8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747" y="1681449"/>
            <a:ext cx="7375487" cy="46979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340" y="537419"/>
            <a:ext cx="2908300" cy="736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54" y="3761772"/>
            <a:ext cx="9977378" cy="26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3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747" y="1681449"/>
            <a:ext cx="7375487" cy="46979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340" y="537419"/>
            <a:ext cx="2908300" cy="736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54" y="4433104"/>
            <a:ext cx="9977378" cy="194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6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747" y="1681449"/>
            <a:ext cx="7375487" cy="46979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340" y="537419"/>
            <a:ext cx="2908300" cy="736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54" y="5359078"/>
            <a:ext cx="9977378" cy="102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</Words>
  <Application>Microsoft Macintosh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Black</vt:lpstr>
      <vt:lpstr>Calibri</vt:lpstr>
      <vt:lpstr>Calibri Light</vt:lpstr>
      <vt:lpstr>Arial</vt:lpstr>
      <vt:lpstr>Office Theme</vt:lpstr>
      <vt:lpstr>           Problems on min Random Variable 2017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36</cp:revision>
  <dcterms:created xsi:type="dcterms:W3CDTF">2019-10-26T12:53:45Z</dcterms:created>
  <dcterms:modified xsi:type="dcterms:W3CDTF">2019-12-17T12:02:03Z</dcterms:modified>
</cp:coreProperties>
</file>