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57" r:id="rId4"/>
    <p:sldId id="273" r:id="rId5"/>
    <p:sldId id="279" r:id="rId6"/>
    <p:sldId id="278" r:id="rId7"/>
    <p:sldId id="272" r:id="rId8"/>
    <p:sldId id="274" r:id="rId9"/>
    <p:sldId id="280" r:id="rId10"/>
    <p:sldId id="264" r:id="rId11"/>
    <p:sldId id="277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probability/tree/master/problem_conditional_expectation_2009" TargetMode="External"/><Relationship Id="rId4" Type="http://schemas.openxmlformats.org/officeDocument/2006/relationships/hyperlink" Target="https://youtu.be/A4D9Yszv_0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Conditional Expectation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  <a:t>2009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96" y="404061"/>
            <a:ext cx="5386141" cy="150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7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6" y="2374232"/>
            <a:ext cx="9197223" cy="14919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96" y="404061"/>
            <a:ext cx="5386141" cy="150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0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6" y="2374232"/>
            <a:ext cx="9197223" cy="14919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14" y="4331368"/>
            <a:ext cx="9724503" cy="12940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96" y="404061"/>
            <a:ext cx="5386141" cy="150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83696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[2009]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6" y="1371601"/>
            <a:ext cx="10850622" cy="36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63" y="1039393"/>
            <a:ext cx="4145760" cy="11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63" y="1039393"/>
            <a:ext cx="4145760" cy="1158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76" y="1142028"/>
            <a:ext cx="2501901" cy="95310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209297" y="1321803"/>
            <a:ext cx="1106905" cy="59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60" y="2568483"/>
            <a:ext cx="6774180" cy="38170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63" y="1039393"/>
            <a:ext cx="4145760" cy="1158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76" y="1142028"/>
            <a:ext cx="2501901" cy="95310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209297" y="1321803"/>
            <a:ext cx="1106905" cy="59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1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60" y="2568483"/>
            <a:ext cx="6774180" cy="38170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63" y="1039393"/>
            <a:ext cx="4145760" cy="1158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76" y="1142028"/>
            <a:ext cx="2501901" cy="95310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209297" y="1321803"/>
            <a:ext cx="1106905" cy="59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3955381" y="3442305"/>
            <a:ext cx="1106905" cy="59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18" y="4469256"/>
            <a:ext cx="5280005" cy="59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2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60" y="2568483"/>
            <a:ext cx="6774180" cy="381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2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60" y="2568483"/>
            <a:ext cx="6774180" cy="381707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4814506" y="2535526"/>
            <a:ext cx="2741454" cy="59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87" y="338889"/>
            <a:ext cx="4250176" cy="1122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803" y="354283"/>
            <a:ext cx="3962485" cy="110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7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27</Words>
  <Application>Microsoft Macintosh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           Problems on Conditional Expectation 2009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40</cp:revision>
  <dcterms:created xsi:type="dcterms:W3CDTF">2019-10-26T12:53:45Z</dcterms:created>
  <dcterms:modified xsi:type="dcterms:W3CDTF">2019-12-19T19:04:55Z</dcterms:modified>
</cp:coreProperties>
</file>