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83" r:id="rId5"/>
    <p:sldId id="298" r:id="rId6"/>
    <p:sldId id="299" r:id="rId7"/>
    <p:sldId id="300" r:id="rId8"/>
    <p:sldId id="301" r:id="rId9"/>
    <p:sldId id="302" r:id="rId10"/>
    <p:sldId id="303" r:id="rId11"/>
    <p:sldId id="274" r:id="rId12"/>
    <p:sldId id="284" r:id="rId13"/>
    <p:sldId id="285" r:id="rId14"/>
    <p:sldId id="286" r:id="rId15"/>
    <p:sldId id="287" r:id="rId16"/>
    <p:sldId id="288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YzLEfuaHrx8" TargetMode="External"/><Relationship Id="rId5" Type="http://schemas.openxmlformats.org/officeDocument/2006/relationships/hyperlink" Target="https://github.com/SungchulLee/probability/tree/master/problem_conditional_expectation_2014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Conditional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Expectation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2014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2805C2C-29F0-244E-B1A4-4460CDB4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01" y="2295497"/>
            <a:ext cx="8511598" cy="4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98" y="2328340"/>
            <a:ext cx="9662085" cy="4133419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3C9DC0-EC86-9B48-B4C0-784456932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2328340"/>
            <a:ext cx="10811435" cy="43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98" y="2328340"/>
            <a:ext cx="9662085" cy="4133419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3C9DC0-EC86-9B48-B4C0-784456932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3055172"/>
            <a:ext cx="10811435" cy="35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98" y="2328340"/>
            <a:ext cx="9662085" cy="4133419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3C9DC0-EC86-9B48-B4C0-784456932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3646842"/>
            <a:ext cx="10811435" cy="29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98" y="2328340"/>
            <a:ext cx="9662085" cy="4133419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3C9DC0-EC86-9B48-B4C0-784456932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4378362"/>
            <a:ext cx="10811435" cy="225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98" y="2328340"/>
            <a:ext cx="9662085" cy="4133419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93C9DC0-EC86-9B48-B4C0-784456932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5013064"/>
            <a:ext cx="10811435" cy="16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98" y="2328340"/>
            <a:ext cx="9662085" cy="413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81" y="581660"/>
            <a:ext cx="6997700" cy="1397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E472624-7508-3A41-B6E2-74A57419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847340"/>
            <a:ext cx="7962900" cy="3429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45D4758-522B-4948-9676-797FC741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981" y="2794000"/>
            <a:ext cx="9090212" cy="373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81" y="581660"/>
            <a:ext cx="6997700" cy="1397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E472624-7508-3A41-B6E2-74A57419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847340"/>
            <a:ext cx="7962900" cy="3429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45D4758-522B-4948-9676-797FC741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981" y="3506992"/>
            <a:ext cx="9090212" cy="30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81" y="581660"/>
            <a:ext cx="6997700" cy="1397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E472624-7508-3A41-B6E2-74A57419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847340"/>
            <a:ext cx="7962900" cy="3429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45D4758-522B-4948-9676-797FC741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981" y="4141694"/>
            <a:ext cx="9090212" cy="238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2362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81" y="581660"/>
            <a:ext cx="6997700" cy="1397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E472624-7508-3A41-B6E2-74A57419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847340"/>
            <a:ext cx="7962900" cy="3429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45D4758-522B-4948-9676-797FC741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981" y="4894729"/>
            <a:ext cx="9090212" cy="163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81" y="581660"/>
            <a:ext cx="6997700" cy="1397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E472624-7508-3A41-B6E2-74A57419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847340"/>
            <a:ext cx="7962900" cy="3429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45D4758-522B-4948-9676-797FC741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981" y="5604733"/>
            <a:ext cx="9090212" cy="92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81" y="581660"/>
            <a:ext cx="6997700" cy="1397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E472624-7508-3A41-B6E2-74A57419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847340"/>
            <a:ext cx="7962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[2014]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17" y="493021"/>
            <a:ext cx="8992184" cy="54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2805C2C-29F0-244E-B1A4-4460CDB4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01" y="2295497"/>
            <a:ext cx="8511598" cy="421685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7DF019B-D68F-B94F-88A5-6BC7D7643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249" y="2295497"/>
            <a:ext cx="10392031" cy="411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2805C2C-29F0-244E-B1A4-4460CDB4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01" y="2295497"/>
            <a:ext cx="8511598" cy="421685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7DF019B-D68F-B94F-88A5-6BC7D7643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249" y="2928551"/>
            <a:ext cx="10392031" cy="34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2805C2C-29F0-244E-B1A4-4460CDB4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01" y="2295497"/>
            <a:ext cx="8511598" cy="421685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7DF019B-D68F-B94F-88A5-6BC7D7643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249" y="3521675"/>
            <a:ext cx="10392031" cy="28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2805C2C-29F0-244E-B1A4-4460CDB4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01" y="2295497"/>
            <a:ext cx="8511598" cy="421685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7DF019B-D68F-B94F-88A5-6BC7D7643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249" y="4127157"/>
            <a:ext cx="10392031" cy="22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2805C2C-29F0-244E-B1A4-4460CDB4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01" y="2295497"/>
            <a:ext cx="8511598" cy="421685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7DF019B-D68F-B94F-88A5-6BC7D7643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249" y="4782065"/>
            <a:ext cx="10392031" cy="163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2805C2C-29F0-244E-B1A4-4460CDB4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01" y="2295497"/>
            <a:ext cx="8511598" cy="421685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7DF019B-D68F-B94F-88A5-6BC7D7643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249" y="5350476"/>
            <a:ext cx="10392031" cy="10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</Words>
  <Application>Microsoft Macintosh PowerPoint</Application>
  <PresentationFormat>Widescreen</PresentationFormat>
  <Paragraphs>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Black</vt:lpstr>
      <vt:lpstr>Calibri</vt:lpstr>
      <vt:lpstr>Calibri Light</vt:lpstr>
      <vt:lpstr>Arial</vt:lpstr>
      <vt:lpstr>Office Theme</vt:lpstr>
      <vt:lpstr>           Problems on Conditional Expectation 2014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45</cp:revision>
  <dcterms:created xsi:type="dcterms:W3CDTF">2019-10-26T12:53:45Z</dcterms:created>
  <dcterms:modified xsi:type="dcterms:W3CDTF">2019-12-17T06:38:55Z</dcterms:modified>
</cp:coreProperties>
</file>