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63" r:id="rId5"/>
    <p:sldId id="264" r:id="rId6"/>
    <p:sldId id="258" r:id="rId7"/>
    <p:sldId id="265" r:id="rId8"/>
    <p:sldId id="266" r:id="rId9"/>
    <p:sldId id="269" r:id="rId10"/>
    <p:sldId id="271" r:id="rId11"/>
    <p:sldId id="270" r:id="rId12"/>
    <p:sldId id="272" r:id="rId13"/>
    <p:sldId id="275" r:id="rId14"/>
    <p:sldId id="274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99" d="100"/>
          <a:sy n="99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Joint PDF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569986"/>
            <a:ext cx="2539153" cy="2971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79" y="31654"/>
            <a:ext cx="2164007" cy="20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569986"/>
            <a:ext cx="2539153" cy="2971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79" y="31654"/>
            <a:ext cx="2164007" cy="204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24457"/>
            <a:ext cx="5237941" cy="1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24457"/>
            <a:ext cx="5237941" cy="1227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2779959"/>
            <a:ext cx="5193767" cy="1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24457"/>
            <a:ext cx="5237941" cy="1227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2779959"/>
            <a:ext cx="5193767" cy="1214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022761"/>
            <a:ext cx="7276012" cy="11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4512" y="5007158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X, Y not independent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574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02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1" y="1577788"/>
            <a:ext cx="11205181" cy="32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02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34" y="1036412"/>
            <a:ext cx="7539320" cy="45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02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1" y="1354178"/>
            <a:ext cx="10437348" cy="94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0" y="3627717"/>
            <a:ext cx="10975110" cy="10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1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569986"/>
            <a:ext cx="2539153" cy="29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</Words>
  <Application>Microsoft Macintosh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           Problems on Joint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31</cp:revision>
  <dcterms:created xsi:type="dcterms:W3CDTF">2019-10-26T12:53:45Z</dcterms:created>
  <dcterms:modified xsi:type="dcterms:W3CDTF">2019-12-15T01:47:56Z</dcterms:modified>
</cp:coreProperties>
</file>