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3045"/>
  </p:normalViewPr>
  <p:slideViewPr>
    <p:cSldViewPr snapToGrid="0" snapToObjects="1">
      <p:cViewPr varScale="1">
        <p:scale>
          <a:sx n="84" d="100"/>
          <a:sy n="84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QSUDvW5R-GA" TargetMode="External"/><Relationship Id="rId5" Type="http://schemas.openxmlformats.org/officeDocument/2006/relationships/hyperlink" Target="https://github.com/SungchulLee/financial_math/tree/master/portfolio_optimization_python_for_finance_Hilpisch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Counting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7" y="551180"/>
            <a:ext cx="11761731" cy="5933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120" y="5420360"/>
            <a:ext cx="4754880" cy="106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30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7" y="551180"/>
            <a:ext cx="11761731" cy="593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7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16064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200</a:t>
            </a: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9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761" y="640072"/>
            <a:ext cx="9395461" cy="533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7" y="551180"/>
            <a:ext cx="11761731" cy="5933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12192000" cy="442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6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7" y="551180"/>
            <a:ext cx="11761731" cy="5933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9400"/>
            <a:ext cx="12192000" cy="36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8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7" y="551180"/>
            <a:ext cx="11761731" cy="5933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7900"/>
            <a:ext cx="12192000" cy="29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14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7" y="551180"/>
            <a:ext cx="11761731" cy="5933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4840"/>
            <a:ext cx="12192000" cy="204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7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7" y="551180"/>
            <a:ext cx="11761731" cy="5933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0360"/>
            <a:ext cx="12192000" cy="106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12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7" y="551180"/>
            <a:ext cx="11761731" cy="5933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420360"/>
            <a:ext cx="7162800" cy="106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36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7</Words>
  <Application>Microsoft Macintosh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Black</vt:lpstr>
      <vt:lpstr>Calibri</vt:lpstr>
      <vt:lpstr>Calibri Light</vt:lpstr>
      <vt:lpstr>Arial</vt:lpstr>
      <vt:lpstr>Office Theme</vt:lpstr>
      <vt:lpstr>           Problems on Counting 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66</cp:revision>
  <dcterms:created xsi:type="dcterms:W3CDTF">2019-10-26T12:53:45Z</dcterms:created>
  <dcterms:modified xsi:type="dcterms:W3CDTF">2019-12-15T11:49:25Z</dcterms:modified>
</cp:coreProperties>
</file>