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114" d="100"/>
          <a:sy n="114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[2010]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661160"/>
            <a:ext cx="11329416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416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65024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69</cp:revision>
  <dcterms:created xsi:type="dcterms:W3CDTF">2019-10-26T12:53:45Z</dcterms:created>
  <dcterms:modified xsi:type="dcterms:W3CDTF">2019-12-15T17:38:16Z</dcterms:modified>
</cp:coreProperties>
</file>