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92" r:id="rId5"/>
    <p:sldId id="293" r:id="rId6"/>
    <p:sldId id="285" r:id="rId7"/>
    <p:sldId id="286" r:id="rId8"/>
    <p:sldId id="287" r:id="rId9"/>
    <p:sldId id="288" r:id="rId10"/>
    <p:sldId id="28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3045"/>
  </p:normalViewPr>
  <p:slideViewPr>
    <p:cSldViewPr snapToGrid="0" snapToObjects="1">
      <p:cViewPr varScale="1">
        <p:scale>
          <a:sx n="84" d="100"/>
          <a:sy n="84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QSUDvW5R-GA" TargetMode="External"/><Relationship Id="rId5" Type="http://schemas.openxmlformats.org/officeDocument/2006/relationships/hyperlink" Target="https://github.com/SungchulLee/financial_math/tree/master/portfolio_optimization_python_for_finance_Hilpisch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Counting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876300"/>
            <a:ext cx="110617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16064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[2011]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028700"/>
            <a:ext cx="7467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216" y="490220"/>
            <a:ext cx="9234756" cy="447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8" y="5212080"/>
            <a:ext cx="11137593" cy="12420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216" y="490220"/>
            <a:ext cx="9234756" cy="447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990600"/>
            <a:ext cx="112268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62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952500"/>
            <a:ext cx="110744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54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965200"/>
            <a:ext cx="111379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02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003300"/>
            <a:ext cx="110236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6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7</Words>
  <Application>Microsoft Macintosh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Black</vt:lpstr>
      <vt:lpstr>Calibri</vt:lpstr>
      <vt:lpstr>Calibri Light</vt:lpstr>
      <vt:lpstr>Arial</vt:lpstr>
      <vt:lpstr>Office Theme</vt:lpstr>
      <vt:lpstr>           Problems on Counting 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73</cp:revision>
  <dcterms:created xsi:type="dcterms:W3CDTF">2019-10-26T12:53:45Z</dcterms:created>
  <dcterms:modified xsi:type="dcterms:W3CDTF">2019-12-15T18:00:35Z</dcterms:modified>
</cp:coreProperties>
</file>