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57" r:id="rId4"/>
    <p:sldId id="285" r:id="rId5"/>
    <p:sldId id="290" r:id="rId6"/>
    <p:sldId id="291" r:id="rId7"/>
    <p:sldId id="292" r:id="rId8"/>
    <p:sldId id="29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4"/>
    <p:restoredTop sz="93045"/>
  </p:normalViewPr>
  <p:slideViewPr>
    <p:cSldViewPr snapToGrid="0" snapToObjects="1">
      <p:cViewPr varScale="1">
        <p:scale>
          <a:sx n="84" d="100"/>
          <a:sy n="84" d="100"/>
        </p:scale>
        <p:origin x="2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851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14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10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880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931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12/16/19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10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12/16/19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520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12/16/19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143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216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377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AD1D6-AE87-C841-B3FD-7C9F7FCAE5AE}" type="datetimeFigureOut">
              <a:rPr lang="en-US" smtClean="0"/>
              <a:t>12/16/19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02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kice.re.kr/boardCnts/list.do?boardID=1500212&amp;m=030306&amp;s=kice" TargetMode="External"/><Relationship Id="rId4" Type="http://schemas.openxmlformats.org/officeDocument/2006/relationships/hyperlink" Target="https://youtu.be/QSUDvW5R-GA" TargetMode="External"/><Relationship Id="rId5" Type="http://schemas.openxmlformats.org/officeDocument/2006/relationships/hyperlink" Target="https://github.com/SungchulLee/financial_math/tree/master/portfolio_optimization_python_for_finance_Hilpisch" TargetMode="External"/><Relationship Id="rId6" Type="http://schemas.openxmlformats.org/officeDocument/2006/relationships/hyperlink" Target="https://github.com/SungchulLee/financial_math/tree/master/close_return_and_return_vol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yhilpisch/py4fi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71869" y="1122362"/>
            <a:ext cx="10568763" cy="4227514"/>
          </a:xfrm>
        </p:spPr>
        <p:txBody>
          <a:bodyPr>
            <a:normAutofit fontScale="90000"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  <a:t>Problems</a:t>
            </a:r>
            <a:b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  <a:t>on</a:t>
            </a:r>
            <a:b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  <a:t>Counting</a:t>
            </a:r>
            <a:b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</a:br>
            <a:endParaRPr lang="en-US" sz="67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49876"/>
            <a:ext cx="1604387" cy="1508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918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Reference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000" dirty="0" smtClean="0">
              <a:latin typeface="Arial Black" charset="0"/>
              <a:ea typeface="Arial Black" charset="0"/>
              <a:cs typeface="Arial Black" charset="0"/>
              <a:hlinkClick r:id="rId2"/>
            </a:endParaRPr>
          </a:p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  <a:hlinkClick r:id="rId3"/>
              </a:rPr>
              <a:t>Data</a:t>
            </a:r>
            <a:endParaRPr lang="en-US" sz="2000" dirty="0" smtClean="0">
              <a:latin typeface="Arial Black" charset="0"/>
              <a:ea typeface="Arial Black" charset="0"/>
              <a:cs typeface="Arial Black" charset="0"/>
            </a:endParaRPr>
          </a:p>
          <a:p>
            <a:endParaRPr lang="en-US" sz="2000" dirty="0" smtClean="0">
              <a:latin typeface="Arial Black" charset="0"/>
              <a:ea typeface="Arial Black" charset="0"/>
              <a:cs typeface="Arial Black" charset="0"/>
            </a:endParaRPr>
          </a:p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  <a:hlinkClick r:id="rId4"/>
              </a:rPr>
              <a:t>Youtube</a:t>
            </a:r>
            <a:endParaRPr lang="en-US" sz="2000" dirty="0" smtClean="0">
              <a:latin typeface="Arial Black" charset="0"/>
              <a:ea typeface="Arial Black" charset="0"/>
              <a:cs typeface="Arial Black" charset="0"/>
            </a:endParaRPr>
          </a:p>
          <a:p>
            <a:endParaRPr lang="en-US" dirty="0" smtClean="0">
              <a:latin typeface="Arial Black" charset="0"/>
              <a:ea typeface="Arial Black" charset="0"/>
              <a:cs typeface="Arial Black" charset="0"/>
            </a:endParaRPr>
          </a:p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  <a:hlinkClick r:id="rId5"/>
              </a:rPr>
              <a:t>Code</a:t>
            </a:r>
            <a:endParaRPr lang="en-US" sz="2000" dirty="0" smtClean="0">
              <a:latin typeface="Arial Black" charset="0"/>
              <a:ea typeface="Arial Black" charset="0"/>
              <a:cs typeface="Arial Black" charset="0"/>
              <a:hlinkClick r:id="rId6"/>
            </a:endParaRPr>
          </a:p>
        </p:txBody>
      </p:sp>
    </p:spTree>
    <p:extLst>
      <p:ext uri="{BB962C8B-B14F-4D97-AF65-F5344CB8AC3E}">
        <p14:creationId xmlns:p14="http://schemas.microsoft.com/office/powerpoint/2010/main" val="1160648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125635" y="5970494"/>
            <a:ext cx="19511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[2013]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099" y="2423160"/>
            <a:ext cx="10248194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17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66700"/>
            <a:ext cx="2730500" cy="624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962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66700"/>
            <a:ext cx="2730500" cy="6248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0280" y="266700"/>
            <a:ext cx="2654300" cy="631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254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66700"/>
            <a:ext cx="2730500" cy="6248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0280" y="266700"/>
            <a:ext cx="2654300" cy="63119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0960" y="266700"/>
            <a:ext cx="2641600" cy="623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1003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66700"/>
            <a:ext cx="2730500" cy="6248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0280" y="266700"/>
            <a:ext cx="2654300" cy="63119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0960" y="266700"/>
            <a:ext cx="2665024" cy="631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6268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79" y="2667000"/>
            <a:ext cx="11413739" cy="143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7385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</TotalTime>
  <Words>7</Words>
  <Application>Microsoft Macintosh PowerPoint</Application>
  <PresentationFormat>Widescreen</PresentationFormat>
  <Paragraphs>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 Black</vt:lpstr>
      <vt:lpstr>Calibri</vt:lpstr>
      <vt:lpstr>Calibri Light</vt:lpstr>
      <vt:lpstr>Arial</vt:lpstr>
      <vt:lpstr>Office Theme</vt:lpstr>
      <vt:lpstr>           Problems on Counting  </vt:lpstr>
      <vt:lpstr>Reference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construct Node with Fixed Values </dc:title>
  <dc:creator>이승철</dc:creator>
  <cp:lastModifiedBy>Microsoft Office User</cp:lastModifiedBy>
  <cp:revision>72</cp:revision>
  <dcterms:created xsi:type="dcterms:W3CDTF">2019-10-26T12:53:45Z</dcterms:created>
  <dcterms:modified xsi:type="dcterms:W3CDTF">2019-12-15T18:12:08Z</dcterms:modified>
</cp:coreProperties>
</file>