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85" r:id="rId5"/>
    <p:sldId id="286" r:id="rId6"/>
    <p:sldId id="287" r:id="rId7"/>
    <p:sldId id="288" r:id="rId8"/>
    <p:sldId id="289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3040"/>
  </p:normalViewPr>
  <p:slideViewPr>
    <p:cSldViewPr snapToGrid="0" snapToObjects="1">
      <p:cViewPr varScale="1">
        <p:scale>
          <a:sx n="112" d="100"/>
          <a:sy n="11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[2019]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84200"/>
            <a:ext cx="75311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6845300" cy="2578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120900"/>
            <a:ext cx="6807200" cy="260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6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120900"/>
            <a:ext cx="6908800" cy="260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5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2171700"/>
            <a:ext cx="6985000" cy="250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20900"/>
            <a:ext cx="9359900" cy="2616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20900"/>
            <a:ext cx="9359900" cy="261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5191760"/>
            <a:ext cx="4584700" cy="1079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" y="101600"/>
            <a:ext cx="4050887" cy="1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Calibri Light</vt:lpstr>
      <vt:lpstr>Arial</vt:lpstr>
      <vt:lpstr>Office Theme</vt:lpstr>
      <vt:lpstr>           Problems on Counting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74</cp:revision>
  <dcterms:created xsi:type="dcterms:W3CDTF">2019-10-26T12:53:45Z</dcterms:created>
  <dcterms:modified xsi:type="dcterms:W3CDTF">2019-12-15T18:50:41Z</dcterms:modified>
</cp:coreProperties>
</file>