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045"/>
  </p:normalViewPr>
  <p:slideViewPr>
    <p:cSldViewPr snapToGrid="0" snapToObjects="1">
      <p:cViewPr varScale="1">
        <p:scale>
          <a:sx n="59" d="100"/>
          <a:sy n="59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QSUDvW5R-GA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CDF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6782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7" y="1264024"/>
            <a:ext cx="11487149" cy="40542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[2020]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8" y="2312894"/>
            <a:ext cx="11420427" cy="165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8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4" y="480712"/>
            <a:ext cx="11591365" cy="584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2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2" y="2764916"/>
            <a:ext cx="11285070" cy="58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32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26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Black</vt:lpstr>
      <vt:lpstr>Calibri</vt:lpstr>
      <vt:lpstr>Calibri Light</vt:lpstr>
      <vt:lpstr>Arial</vt:lpstr>
      <vt:lpstr>Office Theme</vt:lpstr>
      <vt:lpstr>           Problems on CDF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28</cp:revision>
  <dcterms:created xsi:type="dcterms:W3CDTF">2019-10-26T12:53:45Z</dcterms:created>
  <dcterms:modified xsi:type="dcterms:W3CDTF">2019-12-15T01:48:19Z</dcterms:modified>
</cp:coreProperties>
</file>