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92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7LxYo0sqY6s" TargetMode="External"/><Relationship Id="rId5" Type="http://schemas.openxmlformats.org/officeDocument/2006/relationships/hyperlink" Target="https://github.com/SungchulLee/probability/tree/master/problem_moment_generating_function_2010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MGF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2010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[2010]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7" y="1493520"/>
            <a:ext cx="10430777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" y="914400"/>
            <a:ext cx="11432689" cy="4983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209800"/>
            <a:ext cx="10820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2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" y="914400"/>
            <a:ext cx="11432689" cy="4983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3337560"/>
            <a:ext cx="10820400" cy="2834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286000"/>
            <a:ext cx="564896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" y="914400"/>
            <a:ext cx="11432689" cy="4983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3337560"/>
            <a:ext cx="1082040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2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" y="914400"/>
            <a:ext cx="11432689" cy="4983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4526280"/>
            <a:ext cx="10820400" cy="16459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0" y="3246120"/>
            <a:ext cx="56235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" y="914400"/>
            <a:ext cx="11432689" cy="4983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4526280"/>
            <a:ext cx="108204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" y="914400"/>
            <a:ext cx="11432689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Calibri Light</vt:lpstr>
      <vt:lpstr>Arial</vt:lpstr>
      <vt:lpstr>Office Theme</vt:lpstr>
      <vt:lpstr>           Problems on MGF 2010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76</cp:revision>
  <dcterms:created xsi:type="dcterms:W3CDTF">2019-10-26T12:53:45Z</dcterms:created>
  <dcterms:modified xsi:type="dcterms:W3CDTF">2019-12-16T14:21:08Z</dcterms:modified>
</cp:coreProperties>
</file>