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92" r:id="rId5"/>
    <p:sldId id="293" r:id="rId6"/>
    <p:sldId id="294" r:id="rId7"/>
    <p:sldId id="295" r:id="rId8"/>
    <p:sldId id="296" r:id="rId9"/>
    <p:sldId id="2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probability/tree/master/problem_counting_2009" TargetMode="External"/><Relationship Id="rId4" Type="http://schemas.openxmlformats.org/officeDocument/2006/relationships/hyperlink" Target="https://youtu.be/pyD5bEDwvM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Counting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2009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[2009]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61" y="640072"/>
            <a:ext cx="9395461" cy="533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0497" y="726394"/>
            <a:ext cx="11761731" cy="5583012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B1B0A27-B42C-2B49-BDA2-87BAFDB9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93" y="1850315"/>
            <a:ext cx="1139363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7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0497" y="726394"/>
            <a:ext cx="11761731" cy="5583012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B1B0A27-B42C-2B49-BDA2-87BAFDB9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93" y="2721685"/>
            <a:ext cx="11393635" cy="37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9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0497" y="726394"/>
            <a:ext cx="11761731" cy="5583012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B1B0A27-B42C-2B49-BDA2-87BAFDB9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93" y="4346089"/>
            <a:ext cx="11393635" cy="207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5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0497" y="726394"/>
            <a:ext cx="11761731" cy="5583012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B1B0A27-B42C-2B49-BDA2-87BAFDB9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186" y="5163671"/>
            <a:ext cx="6807042" cy="12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7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0497" y="726394"/>
            <a:ext cx="11761731" cy="5583012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B1B0A27-B42C-2B49-BDA2-87BAFDB9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230" y="5163671"/>
            <a:ext cx="4633997" cy="12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0497" y="726394"/>
            <a:ext cx="11761731" cy="55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5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26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           Problems on Counting 2009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70</cp:revision>
  <dcterms:created xsi:type="dcterms:W3CDTF">2019-10-26T12:53:45Z</dcterms:created>
  <dcterms:modified xsi:type="dcterms:W3CDTF">2019-12-19T15:33:18Z</dcterms:modified>
</cp:coreProperties>
</file>