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2" r:id="rId5"/>
    <p:sldId id="267" r:id="rId6"/>
    <p:sldId id="266" r:id="rId7"/>
    <p:sldId id="268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hange_of_variable_2016" TargetMode="External"/><Relationship Id="rId4" Type="http://schemas.openxmlformats.org/officeDocument/2006/relationships/hyperlink" Target="https://youtu.be/PPA_xoaA6f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Change of Variable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2016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403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6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68" y="833377"/>
            <a:ext cx="9713037" cy="47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016"/>
            <a:ext cx="4973901" cy="9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016"/>
            <a:ext cx="4973901" cy="982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5" y="2500132"/>
            <a:ext cx="10948149" cy="12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9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016"/>
            <a:ext cx="4973901" cy="982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5" y="2500132"/>
            <a:ext cx="10948149" cy="1263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31" y="4143255"/>
            <a:ext cx="8319099" cy="15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32" y="443748"/>
            <a:ext cx="5667335" cy="21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32" y="443748"/>
            <a:ext cx="5667335" cy="2161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59" y="2894220"/>
            <a:ext cx="5506697" cy="16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32" y="443748"/>
            <a:ext cx="5667335" cy="2161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59" y="2894220"/>
            <a:ext cx="5506697" cy="1689252"/>
          </a:xfrm>
          <a:prstGeom prst="rect">
            <a:avLst/>
          </a:prstGeom>
        </p:spPr>
      </p:pic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8C8CD977-E9F7-0641-B301-137AF561F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007" y="4872449"/>
            <a:ext cx="6096000" cy="18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3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           Problems on Change of Variable 2016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36</cp:revision>
  <dcterms:created xsi:type="dcterms:W3CDTF">2019-10-26T12:53:45Z</dcterms:created>
  <dcterms:modified xsi:type="dcterms:W3CDTF">2019-12-19T20:33:30Z</dcterms:modified>
</cp:coreProperties>
</file>