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expectation_2012" TargetMode="External"/><Relationship Id="rId4" Type="http://schemas.openxmlformats.org/officeDocument/2006/relationships/hyperlink" Target="https://youtu.be/ns5kIxWCGN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2012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9207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[2012]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" y="1045029"/>
            <a:ext cx="11201517" cy="44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3" y="2641081"/>
            <a:ext cx="7737539" cy="1575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5" y="4677340"/>
            <a:ext cx="7494833" cy="1575837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067D6C2-174E-3942-944E-5B41B54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65" y="604823"/>
            <a:ext cx="7874000" cy="1600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26D859-64D1-3147-87FB-1835C1E51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69" y="2205023"/>
            <a:ext cx="10596283" cy="42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3" y="2641081"/>
            <a:ext cx="7737539" cy="1575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5" y="4677340"/>
            <a:ext cx="7494833" cy="1575837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067D6C2-174E-3942-944E-5B41B54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65" y="604823"/>
            <a:ext cx="7874000" cy="1600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26D859-64D1-3147-87FB-1835C1E51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69" y="4216918"/>
            <a:ext cx="10596283" cy="220859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83DBF7B-6AF0-B042-A000-FBDB7995D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30" y="2468744"/>
            <a:ext cx="2683452" cy="17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3" y="2641081"/>
            <a:ext cx="7737539" cy="1575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5" y="4677340"/>
            <a:ext cx="7494833" cy="1575837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067D6C2-174E-3942-944E-5B41B54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65" y="604823"/>
            <a:ext cx="7874000" cy="1600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26D859-64D1-3147-87FB-1835C1E51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69" y="4216918"/>
            <a:ext cx="10596283" cy="220859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83DBF7B-6AF0-B042-A000-FBDB7995D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086" y="2468744"/>
            <a:ext cx="1299496" cy="17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5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3" y="2641081"/>
            <a:ext cx="7737539" cy="1575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5" y="4677340"/>
            <a:ext cx="7494833" cy="1575837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067D6C2-174E-3942-944E-5B41B54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65" y="604823"/>
            <a:ext cx="7874000" cy="1600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26D859-64D1-3147-87FB-1835C1E51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69" y="4216918"/>
            <a:ext cx="10596283" cy="22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3" y="2641081"/>
            <a:ext cx="7737539" cy="1575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5" y="4677340"/>
            <a:ext cx="7494833" cy="1575837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067D6C2-174E-3942-944E-5B41B54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65" y="604823"/>
            <a:ext cx="7874000" cy="16002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C26D859-64D1-3147-87FB-1835C1E51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69" y="5535826"/>
            <a:ext cx="10596283" cy="8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3" y="2641081"/>
            <a:ext cx="7737539" cy="1575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5" y="4677340"/>
            <a:ext cx="7494833" cy="1575837"/>
          </a:xfrm>
          <a:prstGeom prst="rect">
            <a:avLst/>
          </a:prstGeom>
        </p:spPr>
      </p:pic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A067D6C2-174E-3942-944E-5B41B54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165" y="604823"/>
            <a:ext cx="7874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           Problems on Conditional Expectation 2012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35</cp:revision>
  <dcterms:created xsi:type="dcterms:W3CDTF">2019-10-26T12:53:45Z</dcterms:created>
  <dcterms:modified xsi:type="dcterms:W3CDTF">2019-12-19T19:07:57Z</dcterms:modified>
</cp:coreProperties>
</file>