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  <p:sldId id="269" r:id="rId7"/>
    <p:sldId id="274" r:id="rId8"/>
    <p:sldId id="275" r:id="rId9"/>
    <p:sldId id="276" r:id="rId10"/>
    <p:sldId id="27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expectation_2018" TargetMode="External"/><Relationship Id="rId4" Type="http://schemas.openxmlformats.org/officeDocument/2006/relationships/hyperlink" Target="https://youtu.be/stn-Tt0AIX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2018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7" y="4926575"/>
            <a:ext cx="8194431" cy="1547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1F8EBFE-2DC1-5946-8B32-65FCD7C92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353" y="5732713"/>
            <a:ext cx="623391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7" y="4926575"/>
            <a:ext cx="8194431" cy="1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6721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[2018]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457200"/>
            <a:ext cx="7969863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457200"/>
            <a:ext cx="7969863" cy="5664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47F137-AE71-1B4D-A2DE-88BC3DA9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6" y="457200"/>
            <a:ext cx="9652075" cy="6731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E544F6-D9A1-BF46-923C-091DA09F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31" y="5114888"/>
            <a:ext cx="7507569" cy="38227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96CC5E1-0CF3-AF43-BB84-F4F4D1F5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5" y="5458553"/>
            <a:ext cx="2612939" cy="6731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D0CB04A-0704-464E-8AA2-2BB9A649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35" y="5423871"/>
            <a:ext cx="3436721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7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457200"/>
            <a:ext cx="7969863" cy="5664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47F137-AE71-1B4D-A2DE-88BC3DA9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6" y="457200"/>
            <a:ext cx="9652075" cy="6731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E544F6-D9A1-BF46-923C-091DA09F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31" y="5114888"/>
            <a:ext cx="7507569" cy="38227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96CC5E1-0CF3-AF43-BB84-F4F4D1F5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5" y="5458553"/>
            <a:ext cx="2612939" cy="6731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D0CB04A-0704-464E-8AA2-2BB9A649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35" y="5423871"/>
            <a:ext cx="3436721" cy="673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B70DEC-3D57-CC41-BB15-FFCC51ED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86E720-29D7-C24F-8AE1-93B68F6DA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8D51259-7940-CE4B-9BD5-A3E64521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71" y="2186771"/>
            <a:ext cx="3642422" cy="32371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1169A68-18C2-2241-9839-2877EF45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03" y="2186771"/>
            <a:ext cx="1631864" cy="28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43F07E-349A-FD4F-AA1D-531BAA0A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2AF5EC8-CF32-5C45-B763-2995A6608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57" y="1643449"/>
            <a:ext cx="9178005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43F07E-349A-FD4F-AA1D-531BAA0A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2AF5EC8-CF32-5C45-B763-2995A6608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43449"/>
            <a:ext cx="3344562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43F07E-349A-FD4F-AA1D-531BAA0A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2AF5EC8-CF32-5C45-B763-2995A6608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184" y="1643449"/>
            <a:ext cx="1606378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43F07E-349A-FD4F-AA1D-531BAA0A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Problems on Conditional Expectation 2018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34</cp:revision>
  <dcterms:created xsi:type="dcterms:W3CDTF">2019-10-26T12:53:45Z</dcterms:created>
  <dcterms:modified xsi:type="dcterms:W3CDTF">2019-12-19T19:14:30Z</dcterms:modified>
</cp:coreProperties>
</file>