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82" r:id="rId7"/>
    <p:sldId id="273" r:id="rId8"/>
    <p:sldId id="261" r:id="rId9"/>
    <p:sldId id="260" r:id="rId10"/>
    <p:sldId id="262" r:id="rId11"/>
    <p:sldId id="264" r:id="rId12"/>
    <p:sldId id="265" r:id="rId13"/>
    <p:sldId id="266" r:id="rId14"/>
    <p:sldId id="267" r:id="rId15"/>
    <p:sldId id="271" r:id="rId16"/>
    <p:sldId id="268" r:id="rId17"/>
    <p:sldId id="269" r:id="rId18"/>
    <p:sldId id="274" r:id="rId19"/>
    <p:sldId id="275" r:id="rId20"/>
    <p:sldId id="270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92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02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06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53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70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29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27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3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0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79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673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9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3EC2-A383-C344-897E-50D61DEE1003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84393D-9C14-EB4E-BF0A-EDCE3280F6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5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korea.gitbooks.io/tensorflow-kr/content/g3doc/api_docs/python/state_ops.html#Variable" TargetMode="External"/><Relationship Id="rId2" Type="http://schemas.openxmlformats.org/officeDocument/2006/relationships/hyperlink" Target="https://tensorflowkorea.gitbooks.io/tensorflow-kr/content/g3doc/api_docs/python/state_o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sorflowkorea.gitbooks.io/tensorflow-kr/content/g3doc/api_docs/python/state_ops.html#Sav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korea.gitbooks.io/tensorflow-kr/content/g3doc/api_docs/python/constant_op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da.pydata.org/docs/using/envs.html" TargetMode="External"/><Relationship Id="rId2" Type="http://schemas.openxmlformats.org/officeDocument/2006/relationships/hyperlink" Target="https://www.continuum.io/why-anacond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EA0D-18F7-B34A-9F45-BBCCEEC97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Python</a:t>
            </a:r>
            <a:r>
              <a:rPr kumimoji="1" lang="ko-KR" altLang="en-US" dirty="0"/>
              <a:t> 수업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회차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394D9-323C-7642-9BA0-B188478E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Tensorflow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 및 기본형 배우기</a:t>
            </a:r>
          </a:p>
        </p:txBody>
      </p:sp>
    </p:spTree>
    <p:extLst>
      <p:ext uri="{BB962C8B-B14F-4D97-AF65-F5344CB8AC3E}">
        <p14:creationId xmlns:p14="http://schemas.microsoft.com/office/powerpoint/2010/main" val="69657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FFF3-2366-E141-9AEF-2DE70F0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568E0-299F-F147-8C58-1F3051DA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</a:t>
            </a:r>
            <a:r>
              <a:rPr lang="en-US" altLang="ko-KR" dirty="0"/>
              <a:t>2</a:t>
            </a:r>
            <a:r>
              <a:rPr lang="ko-KR" altLang="en-US" dirty="0"/>
              <a:t>단계로 나뉨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구성 단계</a:t>
            </a:r>
            <a:r>
              <a:rPr lang="en-US" altLang="ko-KR" dirty="0"/>
              <a:t>(construction phase)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graph</a:t>
            </a:r>
            <a:r>
              <a:rPr lang="ko-KR" altLang="en-US" dirty="0" err="1"/>
              <a:t>를</a:t>
            </a:r>
            <a:r>
              <a:rPr lang="ko-KR" altLang="en-US" dirty="0"/>
              <a:t> 조립함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실행 단계</a:t>
            </a:r>
            <a:r>
              <a:rPr lang="en-US" altLang="ko-KR" dirty="0"/>
              <a:t>(execution phase)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을 이용해 </a:t>
            </a:r>
            <a:r>
              <a:rPr lang="en-US" altLang="ko-KR" dirty="0"/>
              <a:t>graph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(op)</a:t>
            </a:r>
            <a:r>
              <a:rPr lang="ko-KR" altLang="en-US" dirty="0"/>
              <a:t>을 실행시키는 단계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Ex)</a:t>
            </a:r>
            <a:r>
              <a:rPr lang="ko-KR" altLang="en-US" dirty="0"/>
              <a:t> </a:t>
            </a:r>
            <a:r>
              <a:rPr lang="ko-KR" altLang="en-US" dirty="0" err="1"/>
              <a:t>뉴럴</a:t>
            </a:r>
            <a:r>
              <a:rPr lang="ko-KR" altLang="en-US" dirty="0"/>
              <a:t> 네트워크를 표현하고 학습하는 프로그램</a:t>
            </a:r>
            <a:endParaRPr lang="en-US" altLang="ko-KR" dirty="0"/>
          </a:p>
          <a:p>
            <a:pPr lvl="2"/>
            <a:r>
              <a:rPr lang="ko-KR" altLang="en-US" dirty="0"/>
              <a:t>구성 단계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 err="1"/>
              <a:t>를</a:t>
            </a:r>
            <a:r>
              <a:rPr lang="ko-KR" altLang="en-US" dirty="0"/>
              <a:t> 만들기 </a:t>
            </a:r>
            <a:endParaRPr lang="en-US" altLang="ko-KR" dirty="0"/>
          </a:p>
          <a:p>
            <a:pPr lvl="2"/>
            <a:r>
              <a:rPr lang="ko-KR" altLang="en-US" dirty="0"/>
              <a:t>실행 단계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의 훈련용 작업들</a:t>
            </a:r>
            <a:r>
              <a:rPr lang="en-US" altLang="ko-KR" dirty="0"/>
              <a:t>(set of training ops)</a:t>
            </a:r>
            <a:r>
              <a:rPr lang="ko-KR" altLang="en-US" dirty="0"/>
              <a:t>을 반복해서 실행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90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FFF3-2366-E141-9AEF-2DE70F0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568E0-299F-F147-8C58-1F3051DA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53"/>
            <a:ext cx="7377605" cy="4233110"/>
          </a:xfrm>
        </p:spPr>
        <p:txBody>
          <a:bodyPr>
            <a:normAutofit/>
          </a:bodyPr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같이 아무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작업</a:t>
            </a:r>
            <a:r>
              <a:rPr lang="en-US" altLang="ko-KR" dirty="0"/>
              <a:t>(</a:t>
            </a:r>
            <a:r>
              <a:rPr lang="ko-KR" altLang="en-US" dirty="0"/>
              <a:t>편향 등</a:t>
            </a:r>
            <a:r>
              <a:rPr lang="en-US" altLang="ko-KR" dirty="0"/>
              <a:t>)</a:t>
            </a:r>
            <a:r>
              <a:rPr lang="ko-KR" altLang="en-US" dirty="0"/>
              <a:t>을 정의하는 것에서부터 시작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op</a:t>
            </a:r>
            <a:r>
              <a:rPr lang="ko-KR" altLang="en-US" dirty="0"/>
              <a:t>을 연산이 필요한 다른 </a:t>
            </a:r>
            <a:r>
              <a:rPr lang="en-US" altLang="ko-KR" dirty="0"/>
              <a:t>op</a:t>
            </a:r>
            <a:r>
              <a:rPr lang="ko-KR" altLang="en-US" dirty="0"/>
              <a:t>들에게 </a:t>
            </a:r>
            <a:r>
              <a:rPr lang="ko-KR" altLang="en-US" dirty="0" err="1"/>
              <a:t>입력값으로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작업 생성 함수</a:t>
            </a:r>
            <a:r>
              <a:rPr lang="en-US" altLang="ko-KR" dirty="0"/>
              <a:t>(op constructor) </a:t>
            </a:r>
          </a:p>
          <a:p>
            <a:pPr lvl="1"/>
            <a:r>
              <a:rPr lang="ko-KR" altLang="en-US" dirty="0"/>
              <a:t> 만들어진 작업</a:t>
            </a:r>
            <a:r>
              <a:rPr lang="en-US" altLang="ko-KR" dirty="0"/>
              <a:t>(op)</a:t>
            </a:r>
            <a:r>
              <a:rPr lang="ko-KR" altLang="en-US" dirty="0"/>
              <a:t>들의 결과값을 반환합니다</a:t>
            </a:r>
            <a:r>
              <a:rPr lang="en-US" altLang="ko-KR" dirty="0"/>
              <a:t>. </a:t>
            </a:r>
            <a:r>
              <a:rPr lang="ko-KR" altLang="en-US" dirty="0"/>
              <a:t>이 결과값은 다른 작업</a:t>
            </a:r>
            <a:r>
              <a:rPr lang="en-US" altLang="ko-KR" dirty="0"/>
              <a:t>(op)</a:t>
            </a:r>
            <a:r>
              <a:rPr lang="ko-KR" altLang="en-US" dirty="0"/>
              <a:t> 생성시 함수의 </a:t>
            </a:r>
            <a:r>
              <a:rPr lang="ko-KR" altLang="en-US" dirty="0" err="1"/>
              <a:t>입력값으로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작업 </a:t>
            </a:r>
            <a:r>
              <a:rPr lang="en-US" altLang="ko-KR" dirty="0"/>
              <a:t>-&gt;</a:t>
            </a:r>
            <a:r>
              <a:rPr lang="ko-KR" altLang="en-US" dirty="0"/>
              <a:t> 결과값</a:t>
            </a:r>
            <a:r>
              <a:rPr lang="en-US" altLang="ko-KR" dirty="0"/>
              <a:t>(</a:t>
            </a:r>
            <a:r>
              <a:rPr lang="ko-KR" altLang="en-US" dirty="0"/>
              <a:t>새 </a:t>
            </a:r>
            <a:r>
              <a:rPr lang="ko-KR" altLang="en-US" dirty="0" err="1"/>
              <a:t>입력값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작업 </a:t>
            </a:r>
            <a:r>
              <a:rPr lang="en-US" altLang="ko-KR" dirty="0"/>
              <a:t>-&gt;</a:t>
            </a:r>
            <a:r>
              <a:rPr lang="ko-KR" altLang="en-US" dirty="0"/>
              <a:t> 결과값</a:t>
            </a:r>
            <a:r>
              <a:rPr lang="en-US" altLang="ko-KR" dirty="0"/>
              <a:t>(</a:t>
            </a:r>
            <a:r>
              <a:rPr lang="ko-KR" altLang="en-US" dirty="0"/>
              <a:t>새 </a:t>
            </a:r>
            <a:r>
              <a:rPr lang="ko-KR" altLang="en-US" dirty="0" err="1"/>
              <a:t>입력값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작업 생성 함수로 노드를 추가할 수 있는 </a:t>
            </a:r>
            <a:r>
              <a:rPr lang="en-US" altLang="ko-KR" i="1" dirty="0"/>
              <a:t>default graph</a:t>
            </a:r>
            <a:r>
              <a:rPr lang="ko-KR" altLang="en-US" dirty="0"/>
              <a:t>라는 것이 있습니다</a:t>
            </a:r>
            <a:r>
              <a:rPr lang="en-US" altLang="ko-KR" dirty="0"/>
              <a:t>. default graph</a:t>
            </a:r>
            <a:r>
              <a:rPr lang="ko-KR" altLang="en-US" dirty="0"/>
              <a:t>는 다양하게 이용하기 좋습니다</a:t>
            </a:r>
            <a:r>
              <a:rPr lang="en-US" altLang="ko-KR" dirty="0"/>
              <a:t>.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21C9E-2CC9-9343-A0A3-9DE67E25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503" y="2063964"/>
            <a:ext cx="3791958" cy="29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5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F7DEB-0612-684E-B5EF-AA285A9D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1x2 </a:t>
            </a:r>
            <a:r>
              <a:rPr lang="ko-KR" altLang="en-US" dirty="0"/>
              <a:t>행렬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2X1</a:t>
            </a:r>
            <a:r>
              <a:rPr lang="ko-KR" altLang="en-US" dirty="0"/>
              <a:t>행렬 만드는 상수</a:t>
            </a:r>
            <a:r>
              <a:rPr lang="en-US" altLang="ko-KR" dirty="0"/>
              <a:t>(constant) op</a:t>
            </a:r>
            <a:r>
              <a:rPr lang="ko-KR" altLang="en-US" dirty="0" err="1"/>
              <a:t>를</a:t>
            </a:r>
            <a:r>
              <a:rPr lang="ko-KR" altLang="en-US" dirty="0"/>
              <a:t> 만들어 봅시다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1D2F6-27DF-B54A-864E-D134D847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72" y="2642783"/>
            <a:ext cx="8596668" cy="253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matrix1 = </a:t>
            </a:r>
            <a:r>
              <a:rPr lang="en-US" altLang="ko-KR" dirty="0" err="1"/>
              <a:t>tf.constant</a:t>
            </a:r>
            <a:r>
              <a:rPr lang="en-US" altLang="ko-KR" dirty="0"/>
              <a:t>([[3., 3.]])</a:t>
            </a:r>
          </a:p>
          <a:p>
            <a:pPr marL="0" indent="0">
              <a:buNone/>
            </a:pPr>
            <a:r>
              <a:rPr lang="en-US" altLang="ko-KR" dirty="0"/>
              <a:t>matrix2 = </a:t>
            </a:r>
            <a:r>
              <a:rPr lang="en-US" altLang="ko-KR" dirty="0" err="1"/>
              <a:t>tf.constant</a:t>
            </a:r>
            <a:r>
              <a:rPr lang="en-US" altLang="ko-KR" dirty="0"/>
              <a:t>([[2.],[2.]])</a:t>
            </a:r>
          </a:p>
          <a:p>
            <a:pPr marL="0" indent="0">
              <a:buNone/>
            </a:pPr>
            <a:r>
              <a:rPr lang="en-US" altLang="ko-KR" dirty="0"/>
              <a:t>product = </a:t>
            </a:r>
            <a:r>
              <a:rPr lang="en-US" altLang="ko-KR" dirty="0" err="1"/>
              <a:t>tf.matmul</a:t>
            </a:r>
            <a:r>
              <a:rPr lang="en-US" altLang="ko-KR" dirty="0"/>
              <a:t>(matrix1, matrix2)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이 </a:t>
            </a:r>
            <a:r>
              <a:rPr lang="en-US" altLang="ko-KR" dirty="0"/>
              <a:t>op</a:t>
            </a:r>
            <a:r>
              <a:rPr lang="ko-KR" altLang="en-US" dirty="0"/>
              <a:t>의 결과값인 </a:t>
            </a:r>
            <a:r>
              <a:rPr lang="en-US" altLang="ko-KR" dirty="0"/>
              <a:t>'product'</a:t>
            </a:r>
            <a:r>
              <a:rPr lang="ko-KR" altLang="en-US" dirty="0"/>
              <a:t>는 </a:t>
            </a:r>
            <a:r>
              <a:rPr lang="ko-KR" altLang="en-US" dirty="0" err="1"/>
              <a:t>행렬곱</a:t>
            </a:r>
            <a:r>
              <a:rPr lang="en-US" altLang="ko-KR" dirty="0"/>
              <a:t>(Matrix multiply)</a:t>
            </a:r>
            <a:r>
              <a:rPr lang="ko-KR" altLang="en-US" dirty="0"/>
              <a:t>의 결과를 의미합니다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# </a:t>
            </a:r>
            <a:r>
              <a:rPr lang="ko-KR" altLang="en-US" dirty="0"/>
              <a:t>이 </a:t>
            </a:r>
            <a:r>
              <a:rPr lang="en-US" altLang="ko-KR" dirty="0"/>
              <a:t>op</a:t>
            </a:r>
            <a:r>
              <a:rPr lang="ko-KR" altLang="en-US" dirty="0"/>
              <a:t>들은 </a:t>
            </a:r>
            <a:r>
              <a:rPr lang="en-US" altLang="ko-KR" dirty="0"/>
              <a:t>default graph</a:t>
            </a:r>
            <a:r>
              <a:rPr lang="ko-KR" altLang="en-US" dirty="0"/>
              <a:t>에 노드로 들어갈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77C5CAF-04BF-B846-AC68-74F3191F159A}"/>
              </a:ext>
            </a:extLst>
          </p:cNvPr>
          <p:cNvSpPr txBox="1">
            <a:spLocks/>
          </p:cNvSpPr>
          <p:nvPr/>
        </p:nvSpPr>
        <p:spPr>
          <a:xfrm>
            <a:off x="677334" y="1992186"/>
            <a:ext cx="8596668" cy="49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 </a:t>
            </a:r>
            <a:r>
              <a:rPr lang="en-US" altLang="ko-KR" dirty="0"/>
              <a:t>data = </a:t>
            </a:r>
            <a:r>
              <a:rPr lang="en-US" altLang="ko-KR" dirty="0" err="1"/>
              <a:t>tf.constant</a:t>
            </a:r>
            <a:r>
              <a:rPr lang="en-US" altLang="ko-KR" dirty="0"/>
              <a:t>(&lt;</a:t>
            </a:r>
            <a:r>
              <a:rPr lang="ko-KR" altLang="en-US" dirty="0"/>
              <a:t>행렬 </a:t>
            </a:r>
            <a:r>
              <a:rPr lang="en-US" altLang="ko-KR" dirty="0"/>
              <a:t>or </a:t>
            </a:r>
            <a:r>
              <a:rPr lang="ko-KR" altLang="en-US" dirty="0" err="1"/>
              <a:t>스칼라값</a:t>
            </a:r>
            <a:r>
              <a:rPr lang="en-US" altLang="ko-KR" dirty="0"/>
              <a:t>&gt;)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2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DCF54-4557-6544-A8E8-46FD7D9E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040"/>
          </a:xfrm>
        </p:spPr>
        <p:txBody>
          <a:bodyPr/>
          <a:lstStyle/>
          <a:p>
            <a:r>
              <a:rPr lang="ko-KR" altLang="en-US" b="1" dirty="0" err="1"/>
              <a:t>실행단계</a:t>
            </a:r>
            <a:r>
              <a:rPr lang="ko-KR" altLang="en-US" b="1" dirty="0"/>
              <a:t> 추가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A15CB-82C6-CE44-AD3D-B464697B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333"/>
            <a:ext cx="859666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 </a:t>
            </a:r>
            <a:r>
              <a:rPr lang="en-US" altLang="ko-KR" b="1" dirty="0"/>
              <a:t>session</a:t>
            </a:r>
            <a:r>
              <a:rPr lang="ko-KR" altLang="en-US" b="1" dirty="0"/>
              <a:t>에서 </a:t>
            </a:r>
            <a:r>
              <a:rPr lang="en-US" altLang="ko-KR" b="1" dirty="0"/>
              <a:t>(default) graph </a:t>
            </a:r>
            <a:r>
              <a:rPr lang="ko-KR" altLang="en-US" b="1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matrix1 = </a:t>
            </a:r>
            <a:r>
              <a:rPr lang="en-US" altLang="ko-KR" dirty="0" err="1"/>
              <a:t>tf.constant</a:t>
            </a:r>
            <a:r>
              <a:rPr lang="en-US" altLang="ko-KR" dirty="0"/>
              <a:t>([[3., 3.]])</a:t>
            </a:r>
          </a:p>
          <a:p>
            <a:pPr marL="0" indent="0">
              <a:buNone/>
            </a:pPr>
            <a:r>
              <a:rPr lang="en-US" altLang="ko-KR" dirty="0"/>
              <a:t>matrix2 = </a:t>
            </a:r>
            <a:r>
              <a:rPr lang="en-US" altLang="ko-KR" dirty="0" err="1"/>
              <a:t>tf.constant</a:t>
            </a:r>
            <a:r>
              <a:rPr lang="en-US" altLang="ko-KR" dirty="0"/>
              <a:t>([[2.],[2.]])</a:t>
            </a:r>
          </a:p>
          <a:p>
            <a:pPr marL="0" indent="0">
              <a:buNone/>
            </a:pPr>
            <a:r>
              <a:rPr lang="en-US" altLang="ko-KR" dirty="0"/>
              <a:t>product = </a:t>
            </a:r>
            <a:r>
              <a:rPr lang="en-US" altLang="ko-KR" dirty="0" err="1"/>
              <a:t>tf.matmul</a:t>
            </a:r>
            <a:r>
              <a:rPr lang="en-US" altLang="ko-KR" dirty="0"/>
              <a:t>(matrix1, matrix2)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b="1" dirty="0" err="1"/>
              <a:t>sess</a:t>
            </a:r>
            <a:r>
              <a:rPr lang="en-US" altLang="ko-KR" b="1" dirty="0"/>
              <a:t> = </a:t>
            </a:r>
            <a:r>
              <a:rPr lang="en-US" altLang="ko-KR" b="1" dirty="0" err="1"/>
              <a:t>tf.Session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result = </a:t>
            </a:r>
            <a:r>
              <a:rPr lang="en-US" altLang="ko-KR" b="1" dirty="0" err="1"/>
              <a:t>sess.run</a:t>
            </a:r>
            <a:r>
              <a:rPr lang="en-US" altLang="ko-KR" b="1" dirty="0"/>
              <a:t>(product) </a:t>
            </a:r>
          </a:p>
          <a:p>
            <a:pPr marL="0" indent="0">
              <a:buNone/>
            </a:pPr>
            <a:r>
              <a:rPr lang="en-US" altLang="ko-KR" b="1" dirty="0"/>
              <a:t>print(result)</a:t>
            </a:r>
          </a:p>
          <a:p>
            <a:pPr marL="0" indent="0">
              <a:buNone/>
            </a:pPr>
            <a:r>
              <a:rPr lang="en-US" altLang="ko-KR" b="1" dirty="0" err="1"/>
              <a:t>sess.close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작업의 결과물은 </a:t>
            </a:r>
            <a:r>
              <a:rPr lang="en-US" altLang="ko-KR" dirty="0" err="1"/>
              <a:t>numpy</a:t>
            </a:r>
            <a:r>
              <a:rPr lang="en-US" altLang="ko-KR" dirty="0"/>
              <a:t> `</a:t>
            </a:r>
            <a:r>
              <a:rPr lang="en-US" altLang="ko-KR" dirty="0" err="1"/>
              <a:t>ndarray</a:t>
            </a:r>
            <a:r>
              <a:rPr lang="en-US" altLang="ko-KR" dirty="0"/>
              <a:t>` </a:t>
            </a:r>
            <a:r>
              <a:rPr lang="ko-KR" altLang="en-US" dirty="0"/>
              <a:t>오브젝트인 </a:t>
            </a:r>
            <a:r>
              <a:rPr lang="en-US" altLang="ko-KR" dirty="0"/>
              <a:t>result' </a:t>
            </a:r>
            <a:r>
              <a:rPr lang="ko-KR" altLang="en-US" dirty="0"/>
              <a:t>값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94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FFD90-060B-734E-9CA2-0F1D4AF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Session</a:t>
            </a:r>
            <a:r>
              <a:rPr kumimoji="1" lang="ko-KR" altLang="en-US" dirty="0"/>
              <a:t>을 효율적으로 써보자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5ACA8-33B5-3B4C-BE7B-FC555282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시스템 자원을 더 쉽게 관리하려면 </a:t>
            </a:r>
            <a:r>
              <a:rPr lang="en-US" altLang="ko-KR" dirty="0"/>
              <a:t>with </a:t>
            </a:r>
            <a:r>
              <a:rPr lang="ko-KR" altLang="en-US" dirty="0"/>
              <a:t>구문을 쓰면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 </a:t>
            </a:r>
            <a:r>
              <a:rPr lang="en-US" altLang="ko-KR" dirty="0"/>
              <a:t>Session</a:t>
            </a:r>
            <a:r>
              <a:rPr lang="ko-KR" altLang="en-US" dirty="0"/>
              <a:t>에 컨텍스트 매니저가 있어서 </a:t>
            </a:r>
            <a:r>
              <a:rPr lang="en-US" altLang="ko-KR" dirty="0"/>
              <a:t>'with' </a:t>
            </a:r>
            <a:r>
              <a:rPr lang="ko-KR" altLang="en-US" dirty="0"/>
              <a:t>구문 </a:t>
            </a:r>
            <a:r>
              <a:rPr lang="ko-KR" altLang="en-US" dirty="0" err="1"/>
              <a:t>블락의</a:t>
            </a:r>
            <a:r>
              <a:rPr lang="ko-KR" altLang="en-US" dirty="0"/>
              <a:t> 끝에서 자동으로 </a:t>
            </a:r>
            <a:r>
              <a:rPr lang="en-US" altLang="ko-KR" dirty="0"/>
              <a:t>'close()'</a:t>
            </a:r>
            <a:r>
              <a:rPr lang="ko-KR" altLang="en-US" dirty="0"/>
              <a:t>가 호출됨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result = </a:t>
            </a:r>
            <a:r>
              <a:rPr lang="en-US" altLang="ko-KR" dirty="0" err="1"/>
              <a:t>sess.run</a:t>
            </a:r>
            <a:r>
              <a:rPr lang="en-US" altLang="ko-KR" dirty="0"/>
              <a:t>([product]) </a:t>
            </a:r>
          </a:p>
          <a:p>
            <a:pPr marL="0" indent="0">
              <a:buNone/>
            </a:pPr>
            <a:r>
              <a:rPr lang="en-US" altLang="ko-KR" dirty="0"/>
              <a:t>	print(result)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3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EA0D-18F7-B34A-9F45-BBCCEEC97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변수</a:t>
            </a:r>
            <a:r>
              <a:rPr kumimoji="1" lang="en-US" altLang="ko-KR" dirty="0"/>
              <a:t>(Variable)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394D9-323C-7642-9BA0-B188478E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17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96D2A-F9FE-AB41-AE03-47081338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7A960-E64F-1747-952C-70595F3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413"/>
            <a:ext cx="8596668" cy="437695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데이터를 담는 그릇</a:t>
            </a:r>
            <a:endParaRPr kumimoji="1" lang="en-US" altLang="ko-KR" dirty="0"/>
          </a:p>
          <a:p>
            <a:r>
              <a:rPr kumimoji="1" lang="ko-KR" altLang="en-US" dirty="0"/>
              <a:t>이때 데이터란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tensor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모델을 학습 시킬 때</a:t>
            </a:r>
            <a:r>
              <a:rPr lang="en-US" altLang="ko-KR" dirty="0"/>
              <a:t>, </a:t>
            </a:r>
            <a:r>
              <a:rPr lang="ko-KR" altLang="en-US" dirty="0"/>
              <a:t>매개 변수</a:t>
            </a:r>
            <a:r>
              <a:rPr lang="en-US" altLang="ko-KR" dirty="0"/>
              <a:t>(parameter) </a:t>
            </a:r>
            <a:r>
              <a:rPr lang="ko-KR" altLang="en-US" dirty="0"/>
              <a:t>업데이트와 유지를 위해 </a:t>
            </a:r>
            <a:r>
              <a:rPr lang="ko-KR" altLang="en-US" dirty="0">
                <a:hlinkClick r:id="rId2"/>
              </a:rPr>
              <a:t>변수</a:t>
            </a:r>
            <a:r>
              <a:rPr lang="en-US" altLang="ko-KR" dirty="0">
                <a:hlinkClick r:id="rId2"/>
              </a:rPr>
              <a:t>(Variables)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반드시 명시적으로 초기화해야 함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디스크에 저장 가능 </a:t>
            </a:r>
            <a:endParaRPr lang="en-US" altLang="ko-KR" dirty="0"/>
          </a:p>
          <a:p>
            <a:pPr lvl="1"/>
            <a:r>
              <a:rPr lang="ko-KR" altLang="en-US" dirty="0"/>
              <a:t>학습 중 혹은 학습 후에도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복원도 가능 </a:t>
            </a:r>
            <a:endParaRPr lang="en-US" altLang="ko-KR" dirty="0"/>
          </a:p>
          <a:p>
            <a:pPr lvl="1"/>
            <a:r>
              <a:rPr lang="ko-KR" altLang="en-US" dirty="0"/>
              <a:t>저장된 값들을 모델 실행이나 분석을 위해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다음을 이용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tf.Variable</a:t>
            </a:r>
            <a:r>
              <a:rPr lang="en-US" altLang="ko-KR" dirty="0"/>
              <a:t> </a:t>
            </a:r>
            <a:r>
              <a:rPr lang="ko-KR" altLang="en-US" dirty="0"/>
              <a:t>클래스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tf.train.Saver</a:t>
            </a:r>
            <a:r>
              <a:rPr lang="en-US" altLang="ko-KR" dirty="0"/>
              <a:t> </a:t>
            </a:r>
            <a:r>
              <a:rPr lang="ko-KR" altLang="en-US" dirty="0"/>
              <a:t>클래스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6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BE0C2-FBE2-F944-958B-A111517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 생성</a:t>
            </a:r>
            <a:r>
              <a:rPr kumimoji="1" lang="en-US" altLang="ko-KR" dirty="0"/>
              <a:t> – </a:t>
            </a:r>
            <a:r>
              <a:rPr lang="en-US" altLang="ko-KR" dirty="0"/>
              <a:t>Variable </a:t>
            </a:r>
            <a:r>
              <a:rPr lang="ko-KR" altLang="en-US" dirty="0"/>
              <a:t>클래스</a:t>
            </a:r>
            <a:r>
              <a:rPr lang="en-US" altLang="ko-KR" dirty="0"/>
              <a:t> 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26D2C-95FD-AE40-9207-CDF7D8D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생성자의 초기값으로 </a:t>
            </a:r>
            <a:r>
              <a:rPr lang="en-US" altLang="ko-KR" dirty="0"/>
              <a:t>Tensor </a:t>
            </a:r>
            <a:r>
              <a:rPr lang="ko-KR" altLang="en-US" dirty="0" err="1"/>
              <a:t>를</a:t>
            </a:r>
            <a:r>
              <a:rPr lang="ko-KR" altLang="en-US" dirty="0"/>
              <a:t> 전달받음</a:t>
            </a:r>
            <a:endParaRPr lang="en-US" altLang="ko-KR" dirty="0"/>
          </a:p>
          <a:p>
            <a:r>
              <a:rPr lang="en-US" altLang="ko-KR" dirty="0"/>
              <a:t>variable </a:t>
            </a:r>
            <a:r>
              <a:rPr lang="ko-KR" altLang="en-US" dirty="0"/>
              <a:t>오퍼레이션은 그 변수의 값을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tf.assign</a:t>
            </a:r>
            <a:r>
              <a:rPr lang="en-US" altLang="ko-KR" dirty="0"/>
              <a:t> </a:t>
            </a:r>
            <a:r>
              <a:rPr lang="ko-KR" altLang="en-US" dirty="0"/>
              <a:t>오퍼레이션을 이용해서 변수의 초기값을 설정할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 다양한 초기화 명령어</a:t>
            </a:r>
            <a:r>
              <a:rPr lang="en-US" altLang="ko-KR" dirty="0"/>
              <a:t>(op)</a:t>
            </a:r>
            <a:r>
              <a:rPr lang="ko-KR" altLang="en-US" dirty="0" err="1"/>
              <a:t>를</a:t>
            </a:r>
            <a:r>
              <a:rPr lang="ko-KR" altLang="en-US" dirty="0"/>
              <a:t>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hlinkClick r:id="rId2"/>
              </a:rPr>
              <a:t>상수</a:t>
            </a:r>
            <a:r>
              <a:rPr lang="en-US" altLang="ko-KR" dirty="0">
                <a:hlinkClick r:id="rId2"/>
              </a:rPr>
              <a:t>(constants)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or</a:t>
            </a:r>
            <a:r>
              <a:rPr lang="ko-KR" altLang="en-US" dirty="0">
                <a:hlinkClick r:id="rId2"/>
              </a:rPr>
              <a:t> 임의</a:t>
            </a:r>
            <a:r>
              <a:rPr lang="en-US" altLang="ko-KR" dirty="0">
                <a:hlinkClick r:id="rId2"/>
              </a:rPr>
              <a:t>(random)</a:t>
            </a:r>
            <a:r>
              <a:rPr lang="ko-KR" altLang="en-US" dirty="0">
                <a:hlinkClick r:id="rId2"/>
              </a:rPr>
              <a:t>의 값</a:t>
            </a:r>
            <a:r>
              <a:rPr lang="ko-KR" altLang="en-US" dirty="0"/>
              <a:t> 등</a:t>
            </a:r>
            <a:endParaRPr lang="en-US" altLang="ko-KR" dirty="0"/>
          </a:p>
          <a:p>
            <a:r>
              <a:rPr lang="ko-KR" altLang="en-US" dirty="0"/>
              <a:t>다음과 같이 생성함</a:t>
            </a:r>
            <a:endParaRPr lang="en-US" altLang="ko-KR" dirty="0"/>
          </a:p>
          <a:p>
            <a:pPr lvl="1"/>
            <a:r>
              <a:rPr lang="en-US" altLang="ko-KR" dirty="0"/>
              <a:t>data = </a:t>
            </a:r>
            <a:r>
              <a:rPr lang="en-US" altLang="ko-KR" dirty="0" err="1"/>
              <a:t>tf.Variable</a:t>
            </a:r>
            <a:r>
              <a:rPr lang="en-US" altLang="ko-KR" dirty="0"/>
              <a:t>(&lt;initial-value&gt;, name=&lt;optional-name&gt;)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19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B0243-1CDB-7044-AF3E-27C836CA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백문이 </a:t>
            </a:r>
            <a:r>
              <a:rPr kumimoji="1" lang="ko-KR" altLang="en-US" dirty="0" err="1"/>
              <a:t>불여일견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변수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C696C-2DDE-ED44-8135-CC9B4C36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80374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weights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200], </a:t>
            </a:r>
            <a:r>
              <a:rPr lang="en-US" altLang="ko-KR" dirty="0" err="1"/>
              <a:t>stddev</a:t>
            </a:r>
            <a:r>
              <a:rPr lang="en-US" altLang="ko-KR" dirty="0"/>
              <a:t>=0.35), name="weights") </a:t>
            </a:r>
          </a:p>
          <a:p>
            <a:pPr marL="0" indent="0">
              <a:buNone/>
            </a:pPr>
            <a:r>
              <a:rPr lang="en-US" altLang="ko-KR" dirty="0"/>
              <a:t>biases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([200]), name="biases")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가중치와 편향 데이터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참고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data = </a:t>
            </a:r>
            <a:r>
              <a:rPr lang="en-US" altLang="ko-KR" dirty="0" err="1"/>
              <a:t>tf.Variable</a:t>
            </a:r>
            <a:r>
              <a:rPr lang="en-US" altLang="ko-KR" dirty="0"/>
              <a:t>(&lt;initial-value&gt;, name=&lt;optional-name&gt;)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263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5530-F966-AB4E-96A0-9F3017BE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83657"/>
            <a:ext cx="8596668" cy="1068671"/>
          </a:xfrm>
        </p:spPr>
        <p:txBody>
          <a:bodyPr/>
          <a:lstStyle/>
          <a:p>
            <a:r>
              <a:rPr lang="en-US" altLang="ko-KR" dirty="0"/>
              <a:t>biases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([200]), name="biases")</a:t>
            </a:r>
          </a:p>
          <a:p>
            <a:r>
              <a:rPr kumimoji="1" lang="en-US" altLang="ko-KR" dirty="0"/>
              <a:t>200 X 1</a:t>
            </a:r>
            <a:r>
              <a:rPr kumimoji="1" lang="ko-KR" altLang="en-US" dirty="0"/>
              <a:t>의 행렬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값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biases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5591B-9BF6-5946-B1F3-2C0FE085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43" y="72382"/>
            <a:ext cx="6309196" cy="53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0F20-D417-1740-B4A5-2E3CC1D2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지난시간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2E716-18C7-A94F-92C9-00897004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4422627"/>
          </a:xfr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63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5943E-740A-D44D-B6CF-CD743DFE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95" y="4678568"/>
            <a:ext cx="10172176" cy="1362794"/>
          </a:xfrm>
        </p:spPr>
        <p:txBody>
          <a:bodyPr/>
          <a:lstStyle/>
          <a:p>
            <a:r>
              <a:rPr lang="en-US" altLang="ko-KR" dirty="0"/>
              <a:t>weights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200], </a:t>
            </a:r>
            <a:r>
              <a:rPr lang="en-US" altLang="ko-KR" dirty="0" err="1"/>
              <a:t>stddev</a:t>
            </a:r>
            <a:r>
              <a:rPr lang="en-US" altLang="ko-KR" dirty="0"/>
              <a:t>=0.35), name="weights") </a:t>
            </a:r>
          </a:p>
          <a:p>
            <a:r>
              <a:rPr kumimoji="1" lang="ko-KR" altLang="en-US" dirty="0" err="1"/>
              <a:t>난수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784 X 200</a:t>
            </a:r>
            <a:r>
              <a:rPr kumimoji="1" lang="ko-KR" altLang="en-US" dirty="0"/>
              <a:t> 행렬의 </a:t>
            </a:r>
            <a:r>
              <a:rPr kumimoji="1" lang="en-US" altLang="ko-KR" dirty="0"/>
              <a:t>shape,  </a:t>
            </a:r>
            <a:r>
              <a:rPr kumimoji="1" lang="ko-KR" altLang="en-US" dirty="0"/>
              <a:t>표준편차 </a:t>
            </a:r>
            <a:r>
              <a:rPr kumimoji="1" lang="en-US" altLang="ko-KR" dirty="0"/>
              <a:t>0.35,</a:t>
            </a:r>
            <a:r>
              <a:rPr kumimoji="1" lang="ko-KR" altLang="en-US" dirty="0"/>
              <a:t> 평균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반환값타입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float32, name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weights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F4994-3E7D-2A4A-BAAE-65C4493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3" y="609600"/>
            <a:ext cx="6598551" cy="40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8336-859A-BD40-8524-0704C556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변수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C378E-AFEB-8241-98AC-151C7B2D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  <a:endParaRPr lang="en-US" altLang="ko-KR" dirty="0"/>
          </a:p>
          <a:p>
            <a:pPr lvl="1"/>
            <a:r>
              <a:rPr lang="ko-KR" altLang="en-US" dirty="0"/>
              <a:t>모델의 다른 연산을 실행하기 전에 반드시 명시적으로 실행해야 함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가장 쉬운 방법</a:t>
            </a:r>
            <a:endParaRPr lang="en-US" altLang="ko-KR" dirty="0"/>
          </a:p>
          <a:p>
            <a:pPr lvl="1"/>
            <a:r>
              <a:rPr lang="ko-KR" altLang="en-US" dirty="0"/>
              <a:t>모든 변수를 초기화 하는 연산을 모델 사용 전에 실행하는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초기화를 위한 작업</a:t>
            </a:r>
            <a:r>
              <a:rPr lang="en-US" altLang="ko-KR" dirty="0"/>
              <a:t>(op)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 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모델을 모두 만들고 세션에 올린 후 이 작업을 실행할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64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FD192-0FFC-8848-ACCA-477979EF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백문이 </a:t>
            </a:r>
            <a:r>
              <a:rPr kumimoji="1" lang="ko-KR" altLang="en-US" dirty="0" err="1"/>
              <a:t>불여일견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변수초기화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5C33D-1031-2248-A9C3-5838439C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769"/>
            <a:ext cx="8596668" cy="4613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두 변수를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weights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200], </a:t>
            </a:r>
            <a:r>
              <a:rPr lang="en-US" altLang="ko-KR" dirty="0" err="1"/>
              <a:t>stddev</a:t>
            </a:r>
            <a:r>
              <a:rPr lang="en-US" altLang="ko-KR" dirty="0"/>
              <a:t>=0.35), name="weights") </a:t>
            </a:r>
          </a:p>
          <a:p>
            <a:pPr marL="0" indent="0">
              <a:buNone/>
            </a:pPr>
            <a:r>
              <a:rPr lang="en-US" altLang="ko-KR" dirty="0"/>
              <a:t>biases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([200]), name="biases") </a:t>
            </a:r>
          </a:p>
          <a:p>
            <a:pPr marL="0" indent="0">
              <a:buNone/>
            </a:pPr>
            <a:r>
              <a:rPr lang="en-US" altLang="ko-KR" dirty="0"/>
              <a:t>...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변수 초기화 오퍼레이션을 초기화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init_op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tf.global_variables_initializer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나중에 모델을 </a:t>
            </a:r>
            <a:r>
              <a:rPr lang="ko-KR" altLang="en-US" dirty="0" err="1"/>
              <a:t>실행할때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# </a:t>
            </a:r>
            <a:r>
              <a:rPr lang="ko-KR" altLang="en-US" dirty="0"/>
              <a:t>초기화 오퍼레이션을 실행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init_op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... </a:t>
            </a:r>
          </a:p>
          <a:p>
            <a:pPr marL="0" indent="0">
              <a:buNone/>
            </a:pPr>
            <a:r>
              <a:rPr lang="en-US" altLang="ko-KR" dirty="0"/>
              <a:t>	# </a:t>
            </a:r>
            <a:r>
              <a:rPr lang="ko-KR" altLang="en-US" dirty="0"/>
              <a:t>모델 사용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...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3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4FCD-1DF8-7840-AD24-34E88CEF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다른 </a:t>
            </a:r>
            <a:r>
              <a:rPr lang="ko-KR" altLang="en-US" b="1" dirty="0" err="1"/>
              <a:t>변수값을</a:t>
            </a:r>
            <a:r>
              <a:rPr lang="ko-KR" altLang="en-US" b="1" dirty="0"/>
              <a:t> 참조하여 초기화 하기</a:t>
            </a:r>
            <a:br>
              <a:rPr lang="ko-KR" altLang="en-US" b="1" dirty="0"/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BBD17-197C-C34F-B241-826158CF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5607"/>
            <a:ext cx="9144760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랜덤 값으로 새로운 변수 초기화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weights</a:t>
            </a:r>
            <a:r>
              <a:rPr lang="ko-KR" altLang="en-US" sz="1400" dirty="0"/>
              <a:t>와 같은 값으로 다른 변수 초기화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weights</a:t>
            </a:r>
            <a:r>
              <a:rPr lang="ko-KR" altLang="en-US" sz="1400" dirty="0"/>
              <a:t>의 </a:t>
            </a:r>
            <a:r>
              <a:rPr lang="en-US" altLang="ko-KR" sz="1400" dirty="0"/>
              <a:t>2</a:t>
            </a:r>
            <a:r>
              <a:rPr lang="ko-KR" altLang="en-US" sz="1400" dirty="0"/>
              <a:t>배 값으로 다른 변수 초기화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weights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([784, 200], </a:t>
            </a:r>
            <a:r>
              <a:rPr lang="en-US" altLang="ko-KR" dirty="0" err="1"/>
              <a:t>stddev</a:t>
            </a:r>
            <a:r>
              <a:rPr lang="en-US" altLang="ko-KR" dirty="0"/>
              <a:t>=0.35), name="weights")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dirty="0"/>
              <a:t>w2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weights.initialized_value</a:t>
            </a:r>
            <a:r>
              <a:rPr lang="en-US" altLang="ko-KR" dirty="0"/>
              <a:t>(), name="w2") </a:t>
            </a:r>
          </a:p>
          <a:p>
            <a:pPr marL="0" indent="0">
              <a:buNone/>
            </a:pPr>
            <a:r>
              <a:rPr lang="en-US" altLang="ko-KR" dirty="0" err="1"/>
              <a:t>w_twice</a:t>
            </a:r>
            <a:r>
              <a:rPr lang="en-US" altLang="ko-KR" dirty="0"/>
              <a:t>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weights.initialized_value</a:t>
            </a:r>
            <a:r>
              <a:rPr lang="en-US" altLang="ko-KR" dirty="0"/>
              <a:t>() * 2.0, name="</a:t>
            </a:r>
            <a:r>
              <a:rPr lang="en-US" altLang="ko-KR" dirty="0" err="1"/>
              <a:t>w_twice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  <a:r>
              <a:rPr lang="ko-KR" altLang="en-US" dirty="0"/>
              <a:t>연산으로 모든 변수를 초기화 해야 하는 경우에는 종속적으로 바뀌므로 고려해야 함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176528F-0D2E-6C4E-A6F9-5B5EC67F68C7}"/>
              </a:ext>
            </a:extLst>
          </p:cNvPr>
          <p:cNvSpPr txBox="1">
            <a:spLocks/>
          </p:cNvSpPr>
          <p:nvPr/>
        </p:nvSpPr>
        <p:spPr>
          <a:xfrm>
            <a:off x="677334" y="1705511"/>
            <a:ext cx="8596668" cy="47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initialized_value</a:t>
            </a:r>
            <a:r>
              <a:rPr lang="en-US" altLang="ko-KR" b="1" dirty="0"/>
              <a:t>() </a:t>
            </a:r>
            <a:r>
              <a:rPr lang="ko-KR" altLang="en-US" b="1" dirty="0"/>
              <a:t>속성을 사용</a:t>
            </a:r>
            <a:endParaRPr lang="en-US" altLang="ko-KR" b="1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1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4E8A-471B-A144-8383-6003301C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변수 </a:t>
            </a:r>
            <a:r>
              <a:rPr lang="en-US" altLang="ko-KR" dirty="0"/>
              <a:t>Saver(</a:t>
            </a:r>
            <a:r>
              <a:rPr lang="ko-KR" altLang="en-US" b="1" dirty="0"/>
              <a:t>저장</a:t>
            </a:r>
            <a:r>
              <a:rPr lang="en-US" altLang="ko-KR" b="1" dirty="0"/>
              <a:t>)</a:t>
            </a:r>
            <a:br>
              <a:rPr lang="ko-KR" altLang="en-US" b="1" dirty="0"/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3C47D-5A98-B841-980B-9F56E218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511"/>
            <a:ext cx="8596668" cy="472610"/>
          </a:xfrm>
        </p:spPr>
        <p:txBody>
          <a:bodyPr/>
          <a:lstStyle/>
          <a:p>
            <a:r>
              <a:rPr lang="en-US" altLang="ko-KR" dirty="0" err="1"/>
              <a:t>tf.train.Saver</a:t>
            </a:r>
            <a:r>
              <a:rPr lang="en-US" altLang="ko-KR" dirty="0"/>
              <a:t>() </a:t>
            </a:r>
            <a:r>
              <a:rPr lang="ko-KR" altLang="en-US" dirty="0"/>
              <a:t>로 </a:t>
            </a:r>
            <a:r>
              <a:rPr lang="en-US" altLang="ko-KR" dirty="0"/>
              <a:t>Saver </a:t>
            </a:r>
            <a:r>
              <a:rPr lang="ko-KR" altLang="en-US" dirty="0" err="1"/>
              <a:t>를</a:t>
            </a:r>
            <a:r>
              <a:rPr lang="ko-KR" altLang="en-US" dirty="0"/>
              <a:t> 생성하여 모든 변수를 관리</a:t>
            </a:r>
            <a:endParaRPr kumimoji="1"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1B08BB-DC0C-3041-8770-B030BA08C553}"/>
              </a:ext>
            </a:extLst>
          </p:cNvPr>
          <p:cNvSpPr txBox="1">
            <a:spLocks/>
          </p:cNvSpPr>
          <p:nvPr/>
        </p:nvSpPr>
        <p:spPr>
          <a:xfrm>
            <a:off x="677334" y="2178121"/>
            <a:ext cx="8596668" cy="47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E4394E-A56D-BC4E-BBA4-DA7224FB145F}"/>
              </a:ext>
            </a:extLst>
          </p:cNvPr>
          <p:cNvSpPr txBox="1">
            <a:spLocks/>
          </p:cNvSpPr>
          <p:nvPr/>
        </p:nvSpPr>
        <p:spPr>
          <a:xfrm>
            <a:off x="685898" y="2135310"/>
            <a:ext cx="8596668" cy="472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몇개의 변수를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v1 = </a:t>
            </a:r>
            <a:r>
              <a:rPr lang="en-US" altLang="ko-KR" dirty="0" err="1"/>
              <a:t>tf.Variable</a:t>
            </a:r>
            <a:r>
              <a:rPr lang="en-US" altLang="ko-KR" dirty="0"/>
              <a:t>(..., name="v1") </a:t>
            </a:r>
          </a:p>
          <a:p>
            <a:pPr marL="0" indent="0">
              <a:buNone/>
            </a:pPr>
            <a:r>
              <a:rPr lang="en-US" altLang="ko-KR" dirty="0"/>
              <a:t>v2 = </a:t>
            </a:r>
            <a:r>
              <a:rPr lang="en-US" altLang="ko-KR" dirty="0" err="1"/>
              <a:t>tf.Variable</a:t>
            </a:r>
            <a:r>
              <a:rPr lang="en-US" altLang="ko-KR" dirty="0"/>
              <a:t>(..., name="v2")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변수 초기화를 위한 오퍼레이션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init_op</a:t>
            </a:r>
            <a:r>
              <a:rPr lang="en-US" altLang="ko-KR" dirty="0"/>
              <a:t> =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모든 변수의 저장과 복구를 위한 오퍼레이션 추가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saver = </a:t>
            </a:r>
            <a:r>
              <a:rPr lang="en-US" altLang="ko-KR" dirty="0" err="1"/>
              <a:t>tf.train.Saver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모델 실행</a:t>
            </a:r>
            <a:r>
              <a:rPr lang="en-US" altLang="ko-KR" dirty="0"/>
              <a:t>, </a:t>
            </a:r>
            <a:r>
              <a:rPr lang="ko-KR" altLang="en-US" dirty="0"/>
              <a:t>변수 초기화</a:t>
            </a:r>
            <a:r>
              <a:rPr lang="en-US" altLang="ko-KR" dirty="0"/>
              <a:t>, </a:t>
            </a:r>
            <a:r>
              <a:rPr lang="ko-KR" altLang="en-US" dirty="0"/>
              <a:t>몇 가지의 작업 실행</a:t>
            </a:r>
            <a:r>
              <a:rPr lang="en-US" altLang="ko-KR" dirty="0"/>
              <a:t>, </a:t>
            </a:r>
            <a:r>
              <a:rPr lang="ko-KR" altLang="en-US" dirty="0"/>
              <a:t>디스크에 변수 저장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init_op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# </a:t>
            </a:r>
            <a:r>
              <a:rPr lang="ko-KR" altLang="en-US" dirty="0"/>
              <a:t>모델을 사용하여 작업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... </a:t>
            </a:r>
          </a:p>
          <a:p>
            <a:pPr marL="0" indent="0">
              <a:buNone/>
            </a:pPr>
            <a:r>
              <a:rPr lang="en-US" altLang="ko-KR" dirty="0"/>
              <a:t>	# </a:t>
            </a:r>
            <a:r>
              <a:rPr lang="ko-KR" altLang="en-US" dirty="0"/>
              <a:t>디스크에 변수를 저장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save_path</a:t>
            </a:r>
            <a:r>
              <a:rPr lang="en-US" altLang="ko-KR" dirty="0"/>
              <a:t> = </a:t>
            </a:r>
            <a:r>
              <a:rPr lang="en-US" altLang="ko-KR" dirty="0" err="1"/>
              <a:t>saver.save</a:t>
            </a:r>
            <a:r>
              <a:rPr lang="en-US" altLang="ko-KR" dirty="0"/>
              <a:t>(</a:t>
            </a:r>
            <a:r>
              <a:rPr lang="en-US" altLang="ko-KR" dirty="0" err="1"/>
              <a:t>sess</a:t>
            </a:r>
            <a:r>
              <a:rPr lang="en-US" altLang="ko-KR" dirty="0"/>
              <a:t>, "/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model.ckpt</a:t>
            </a:r>
            <a:r>
              <a:rPr lang="en-US" altLang="ko-KR" dirty="0"/>
              <a:t>") </a:t>
            </a:r>
          </a:p>
          <a:p>
            <a:pPr marL="0" indent="0">
              <a:buNone/>
            </a:pPr>
            <a:r>
              <a:rPr lang="en-US" altLang="ko-KR" dirty="0"/>
              <a:t>	print("Model saved in file: %s" % </a:t>
            </a:r>
            <a:r>
              <a:rPr lang="en-US" altLang="ko-KR" dirty="0" err="1"/>
              <a:t>save_path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1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623C-6C14-5541-A33D-80477CCA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b="1" dirty="0"/>
              <a:t>선택적 변수 저장 및 복구</a:t>
            </a:r>
            <a:br>
              <a:rPr lang="ko-KR" altLang="en-US" b="1" dirty="0"/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51DC3-9DAC-BB45-A49C-60DB94BA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8669"/>
            <a:ext cx="8596668" cy="1784687"/>
          </a:xfrm>
        </p:spPr>
        <p:txBody>
          <a:bodyPr/>
          <a:lstStyle/>
          <a:p>
            <a:r>
              <a:rPr lang="ko-KR" altLang="en-US" dirty="0"/>
              <a:t>만약 </a:t>
            </a:r>
            <a:r>
              <a:rPr lang="en-US" altLang="ko-KR" dirty="0" err="1"/>
              <a:t>tf.train.Saver</a:t>
            </a:r>
            <a:r>
              <a:rPr lang="en-US" altLang="ko-KR" dirty="0"/>
              <a:t>()</a:t>
            </a:r>
            <a:r>
              <a:rPr lang="ko-KR" altLang="en-US" dirty="0"/>
              <a:t>에 아무런 인자도 전달하지 않는다면</a:t>
            </a:r>
            <a:r>
              <a:rPr lang="en-US" altLang="ko-KR" dirty="0"/>
              <a:t>, saver</a:t>
            </a:r>
            <a:r>
              <a:rPr lang="ko-KR" altLang="en-US" dirty="0"/>
              <a:t>는 그래프 안의 모든 변수를 다룹니다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tf.train.Saver</a:t>
            </a:r>
            <a:r>
              <a:rPr lang="en-US" altLang="ko-KR" dirty="0"/>
              <a:t>() </a:t>
            </a:r>
            <a:r>
              <a:rPr lang="ko-KR" altLang="en-US" dirty="0"/>
              <a:t>오브젝트에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dictionary </a:t>
            </a:r>
            <a:r>
              <a:rPr lang="ko-KR" altLang="en-US" dirty="0"/>
              <a:t>타입의 데이터를 전달해서 저장할 이름과 변수를 쉽게 지정할 수 있습니다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dictionary</a:t>
            </a:r>
            <a:r>
              <a:rPr lang="ko-KR" altLang="en-US" dirty="0"/>
              <a:t>의 키는 사용할 이름이며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은 관리할 변수이다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190C09-F3ED-5548-B279-87B326CE6CED}"/>
              </a:ext>
            </a:extLst>
          </p:cNvPr>
          <p:cNvSpPr txBox="1">
            <a:spLocks/>
          </p:cNvSpPr>
          <p:nvPr/>
        </p:nvSpPr>
        <p:spPr>
          <a:xfrm>
            <a:off x="677334" y="4160625"/>
            <a:ext cx="8596668" cy="178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몇개의 변수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v2 = </a:t>
            </a:r>
            <a:r>
              <a:rPr lang="en-US" altLang="ko-KR" dirty="0" err="1"/>
              <a:t>tf.Variable</a:t>
            </a:r>
            <a:r>
              <a:rPr lang="en-US" altLang="ko-KR" dirty="0"/>
              <a:t>(..., name="v2")</a:t>
            </a:r>
          </a:p>
          <a:p>
            <a:pPr marL="0" indent="0">
              <a:buNone/>
            </a:pPr>
            <a:r>
              <a:rPr lang="en-US" altLang="ko-KR" dirty="0"/>
              <a:t># "my_v2"</a:t>
            </a:r>
            <a:r>
              <a:rPr lang="ko-KR" altLang="en-US" dirty="0"/>
              <a:t>라는 이름을 이용하여 </a:t>
            </a:r>
            <a:r>
              <a:rPr lang="en-US" altLang="ko-KR" dirty="0"/>
              <a:t>'v2'</a:t>
            </a:r>
            <a:r>
              <a:rPr lang="ko-KR" altLang="en-US" dirty="0" err="1"/>
              <a:t>를</a:t>
            </a:r>
            <a:r>
              <a:rPr lang="ko-KR" altLang="en-US" dirty="0"/>
              <a:t> 저장하고 복구 하는 오퍼레이션 추가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saver = </a:t>
            </a:r>
            <a:r>
              <a:rPr lang="en-US" altLang="ko-KR" dirty="0" err="1"/>
              <a:t>tf.train.Saver</a:t>
            </a:r>
            <a:r>
              <a:rPr lang="en-US" altLang="ko-KR" dirty="0"/>
              <a:t>({"my_v2": v2})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61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C064-AF65-D543-B678-3F21B6D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백문이 </a:t>
            </a:r>
            <a:r>
              <a:rPr kumimoji="1" lang="ko-KR" altLang="en-US" dirty="0" err="1"/>
              <a:t>불여일견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BD4BE-CAC9-EF4F-8367-F90DF308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753"/>
            <a:ext cx="8596668" cy="45516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state = </a:t>
            </a:r>
            <a:r>
              <a:rPr lang="en-US" altLang="ko-KR" dirty="0" err="1"/>
              <a:t>tf.Variable</a:t>
            </a:r>
            <a:r>
              <a:rPr lang="en-US" altLang="ko-KR" dirty="0"/>
              <a:t>(0, name="counter")</a:t>
            </a:r>
          </a:p>
          <a:p>
            <a:pPr marL="0" indent="0">
              <a:buNone/>
            </a:pPr>
            <a:r>
              <a:rPr lang="en-US" altLang="ko-KR" dirty="0"/>
              <a:t>one = </a:t>
            </a:r>
            <a:r>
              <a:rPr lang="en-US" altLang="ko-KR" dirty="0" err="1"/>
              <a:t>tf.constant</a:t>
            </a:r>
            <a:r>
              <a:rPr lang="en-US" altLang="ko-KR" dirty="0"/>
              <a:t>(1) </a:t>
            </a:r>
          </a:p>
          <a:p>
            <a:pPr marL="0" indent="0">
              <a:buNone/>
            </a:pPr>
            <a:r>
              <a:rPr lang="en-US" altLang="ko-KR" dirty="0" err="1"/>
              <a:t>new_value</a:t>
            </a:r>
            <a:r>
              <a:rPr lang="en-US" altLang="ko-KR" dirty="0"/>
              <a:t> = </a:t>
            </a:r>
            <a:r>
              <a:rPr lang="en-US" altLang="ko-KR" dirty="0" err="1"/>
              <a:t>tf.add</a:t>
            </a:r>
            <a:r>
              <a:rPr lang="en-US" altLang="ko-KR" dirty="0"/>
              <a:t>(state, one) </a:t>
            </a:r>
          </a:p>
          <a:p>
            <a:pPr marL="0" indent="0">
              <a:buNone/>
            </a:pPr>
            <a:r>
              <a:rPr lang="en-US" altLang="ko-KR" dirty="0"/>
              <a:t>update = </a:t>
            </a:r>
            <a:r>
              <a:rPr lang="en-US" altLang="ko-KR" dirty="0" err="1"/>
              <a:t>tf.assign</a:t>
            </a:r>
            <a:r>
              <a:rPr lang="en-US" altLang="ko-KR" dirty="0"/>
              <a:t>(state, </a:t>
            </a:r>
            <a:r>
              <a:rPr lang="en-US" altLang="ko-KR" dirty="0" err="1"/>
              <a:t>new_value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init_op</a:t>
            </a:r>
            <a:r>
              <a:rPr lang="en-US" altLang="ko-KR" dirty="0"/>
              <a:t> =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init_op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print(</a:t>
            </a:r>
            <a:r>
              <a:rPr lang="en-US" altLang="ko-KR" dirty="0" err="1"/>
              <a:t>sess.run</a:t>
            </a:r>
            <a:r>
              <a:rPr lang="en-US" altLang="ko-KR" dirty="0"/>
              <a:t>(state)) </a:t>
            </a:r>
          </a:p>
          <a:p>
            <a:pPr marL="0" indent="0">
              <a:buNone/>
            </a:pPr>
            <a:r>
              <a:rPr lang="en-US" altLang="ko-KR" dirty="0"/>
              <a:t>	for _ in range(3):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sess.run</a:t>
            </a:r>
            <a:r>
              <a:rPr lang="en-US" altLang="ko-KR" dirty="0"/>
              <a:t>(update) </a:t>
            </a:r>
          </a:p>
          <a:p>
            <a:pPr marL="0" indent="0">
              <a:buNone/>
            </a:pPr>
            <a:r>
              <a:rPr lang="en-US" altLang="ko-KR" dirty="0"/>
              <a:t>		print(</a:t>
            </a:r>
            <a:r>
              <a:rPr lang="en-US" altLang="ko-KR" dirty="0" err="1"/>
              <a:t>sess.run</a:t>
            </a:r>
            <a:r>
              <a:rPr lang="en-US" altLang="ko-KR" dirty="0"/>
              <a:t>(state))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3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EA0D-18F7-B34A-9F45-BBCCEEC97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Tensorflow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394D9-323C-7642-9BA0-B188478E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4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90CF-504D-9243-B5E6-D903977E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Tensorflow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68E3-86D8-DB4E-B413-1F2AD6B4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173"/>
            <a:ext cx="8596668" cy="471918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다음 링크를 참고함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함</a:t>
            </a:r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Anaconda </a:t>
            </a:r>
            <a:r>
              <a:rPr kumimoji="1" lang="ko-KR" altLang="en-US" dirty="0"/>
              <a:t>설치하기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2"/>
              </a:rPr>
              <a:t>https://www.continuum.io/downloads</a:t>
            </a:r>
            <a:r>
              <a:rPr kumimoji="1" lang="en-US" altLang="ko-KR" dirty="0"/>
              <a:t>		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Anaconda Prompt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1"/>
            <a:r>
              <a:rPr lang="ko-KR" altLang="en-US" dirty="0"/>
              <a:t>혹은 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이후 </a:t>
            </a:r>
            <a:r>
              <a:rPr lang="ko-KR" altLang="en-US" dirty="0" err="1"/>
              <a:t>텐서플로우를</a:t>
            </a:r>
            <a:r>
              <a:rPr lang="ko-KR" altLang="en-US" dirty="0"/>
              <a:t> 사용하고 싶을 때마다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환경을 활성화하고 실행하면 됩니다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9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D1FC-A952-2E4B-8481-9B10B354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Anaconda</a:t>
            </a:r>
            <a:r>
              <a:rPr kumimoji="1" lang="ko-KR" altLang="en-US" dirty="0"/>
              <a:t> 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F884F-881B-AB46-8844-57E69C89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Anaconda</a:t>
            </a:r>
            <a:r>
              <a:rPr lang="en-US" altLang="ko-KR" dirty="0"/>
              <a:t> </a:t>
            </a:r>
            <a:r>
              <a:rPr lang="ko-KR" altLang="en-US" dirty="0"/>
              <a:t>는 여러 수학</a:t>
            </a:r>
            <a:r>
              <a:rPr lang="en-US" altLang="ko-KR" dirty="0"/>
              <a:t>, </a:t>
            </a:r>
            <a:r>
              <a:rPr lang="ko-KR" altLang="en-US" dirty="0"/>
              <a:t>과학 패키지를 기본적으로 포함하고 있는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배포판입니다</a:t>
            </a:r>
            <a:r>
              <a:rPr lang="en-US" altLang="ko-KR" dirty="0"/>
              <a:t>. Anaconda 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conda</a:t>
            </a:r>
            <a:r>
              <a:rPr lang="en-US" altLang="ko-KR" dirty="0"/>
              <a:t>" </a:t>
            </a:r>
            <a:r>
              <a:rPr lang="ko-KR" altLang="en-US" dirty="0"/>
              <a:t>로 불리는 패키지 매니저를 사용하여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와 유사한 </a:t>
            </a:r>
            <a:r>
              <a:rPr lang="ko-KR" altLang="en-US" dirty="0">
                <a:hlinkClick r:id="rId3"/>
              </a:rPr>
              <a:t>환경 시스템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환경은 각기 다른 </a:t>
            </a:r>
            <a:r>
              <a:rPr lang="ko-KR" altLang="en-US" dirty="0" err="1"/>
              <a:t>파이썬</a:t>
            </a:r>
            <a:r>
              <a:rPr lang="ko-KR" altLang="en-US" dirty="0"/>
              <a:t> 프로젝트에서 필요한 패키지들의 버전이 충돌되지 않도록 다른 공간에서 운영합니다</a:t>
            </a:r>
            <a:r>
              <a:rPr lang="en-US" altLang="ko-KR" dirty="0"/>
              <a:t>. </a:t>
            </a:r>
            <a:r>
              <a:rPr lang="ko-KR" altLang="en-US" dirty="0" err="1"/>
              <a:t>텐서플로우를</a:t>
            </a:r>
            <a:r>
              <a:rPr lang="ko-KR" altLang="en-US" dirty="0"/>
              <a:t> </a:t>
            </a:r>
            <a:r>
              <a:rPr lang="en-US" altLang="ko-KR" dirty="0"/>
              <a:t>Anaconda </a:t>
            </a:r>
            <a:r>
              <a:rPr lang="ko-KR" altLang="en-US" dirty="0"/>
              <a:t>환경으로 설치하면 기존 </a:t>
            </a:r>
            <a:r>
              <a:rPr lang="ko-KR" altLang="en-US" dirty="0" err="1"/>
              <a:t>파이썬</a:t>
            </a:r>
            <a:r>
              <a:rPr lang="ko-KR" altLang="en-US" dirty="0"/>
              <a:t> 패키지들을 덮어쓰지 않게 됩니다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C064-AF65-D543-B678-3F21B6DF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kumimoji="1" lang="ko-KR" altLang="en-US" dirty="0"/>
              <a:t>오늘의 목표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아래의 코드 이해하기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BD4BE-CAC9-EF4F-8367-F90DF308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753"/>
            <a:ext cx="8596668" cy="45516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state = </a:t>
            </a:r>
            <a:r>
              <a:rPr lang="en-US" altLang="ko-KR" dirty="0" err="1"/>
              <a:t>tf.Variable</a:t>
            </a:r>
            <a:r>
              <a:rPr lang="en-US" altLang="ko-KR" dirty="0"/>
              <a:t>(0, name="counter")</a:t>
            </a:r>
          </a:p>
          <a:p>
            <a:pPr marL="0" indent="0">
              <a:buNone/>
            </a:pPr>
            <a:r>
              <a:rPr lang="en-US" altLang="ko-KR" dirty="0"/>
              <a:t>one = </a:t>
            </a:r>
            <a:r>
              <a:rPr lang="en-US" altLang="ko-KR" dirty="0" err="1"/>
              <a:t>tf.constant</a:t>
            </a:r>
            <a:r>
              <a:rPr lang="en-US" altLang="ko-KR" dirty="0"/>
              <a:t>(1) </a:t>
            </a:r>
          </a:p>
          <a:p>
            <a:pPr marL="0" indent="0">
              <a:buNone/>
            </a:pPr>
            <a:r>
              <a:rPr lang="en-US" altLang="ko-KR" dirty="0" err="1"/>
              <a:t>new_value</a:t>
            </a:r>
            <a:r>
              <a:rPr lang="en-US" altLang="ko-KR" dirty="0"/>
              <a:t> = </a:t>
            </a:r>
            <a:r>
              <a:rPr lang="en-US" altLang="ko-KR" dirty="0" err="1"/>
              <a:t>tf.add</a:t>
            </a:r>
            <a:r>
              <a:rPr lang="en-US" altLang="ko-KR" dirty="0"/>
              <a:t>(state, one) </a:t>
            </a:r>
          </a:p>
          <a:p>
            <a:pPr marL="0" indent="0">
              <a:buNone/>
            </a:pPr>
            <a:r>
              <a:rPr lang="en-US" altLang="ko-KR" dirty="0"/>
              <a:t>update = </a:t>
            </a:r>
            <a:r>
              <a:rPr lang="en-US" altLang="ko-KR" dirty="0" err="1"/>
              <a:t>tf.assign</a:t>
            </a:r>
            <a:r>
              <a:rPr lang="en-US" altLang="ko-KR" dirty="0"/>
              <a:t>(state, </a:t>
            </a:r>
            <a:r>
              <a:rPr lang="en-US" altLang="ko-KR" dirty="0" err="1"/>
              <a:t>new_value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init_op</a:t>
            </a:r>
            <a:r>
              <a:rPr lang="en-US" altLang="ko-KR" dirty="0"/>
              <a:t> =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init_op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print(</a:t>
            </a:r>
            <a:r>
              <a:rPr lang="en-US" altLang="ko-KR" dirty="0" err="1"/>
              <a:t>sess.run</a:t>
            </a:r>
            <a:r>
              <a:rPr lang="en-US" altLang="ko-KR" dirty="0"/>
              <a:t>(state)) </a:t>
            </a:r>
          </a:p>
          <a:p>
            <a:pPr marL="0" indent="0">
              <a:buNone/>
            </a:pPr>
            <a:r>
              <a:rPr lang="en-US" altLang="ko-KR" dirty="0"/>
              <a:t>	for _ in range(3):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sess.run</a:t>
            </a:r>
            <a:r>
              <a:rPr lang="en-US" altLang="ko-KR" dirty="0"/>
              <a:t>(update) </a:t>
            </a:r>
          </a:p>
          <a:p>
            <a:pPr marL="0" indent="0">
              <a:buNone/>
            </a:pPr>
            <a:r>
              <a:rPr lang="en-US" altLang="ko-KR" dirty="0"/>
              <a:t>		print(</a:t>
            </a:r>
            <a:r>
              <a:rPr lang="en-US" altLang="ko-KR" dirty="0" err="1"/>
              <a:t>sess.run</a:t>
            </a:r>
            <a:r>
              <a:rPr lang="en-US" altLang="ko-KR" dirty="0"/>
              <a:t>(state))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42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EA0D-18F7-B34A-9F45-BBCCEEC9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40" y="2404531"/>
            <a:ext cx="9085589" cy="1646302"/>
          </a:xfrm>
        </p:spPr>
        <p:txBody>
          <a:bodyPr/>
          <a:lstStyle/>
          <a:p>
            <a:r>
              <a:rPr kumimoji="1" lang="ko-KR" altLang="en-US" dirty="0"/>
              <a:t>기본 사용법과 프로그램 단계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394D9-323C-7642-9BA0-B188478E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91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332D-6C9B-F546-88FA-8A31546F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사용법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동작이해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AEFEF-C0C0-CB45-9CBB-0CB34EB8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410" y="1560534"/>
            <a:ext cx="6547395" cy="4871090"/>
          </a:xfrm>
        </p:spPr>
        <p:txBody>
          <a:bodyPr>
            <a:normAutofit/>
          </a:bodyPr>
          <a:lstStyle/>
          <a:p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graph</a:t>
            </a:r>
            <a:r>
              <a:rPr lang="ko-KR" altLang="en-US" dirty="0"/>
              <a:t>로 연산을 나타내는 프로그래밍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노드는 </a:t>
            </a:r>
            <a:r>
              <a:rPr lang="ko-KR" altLang="en-US" i="1" dirty="0"/>
              <a:t>작업</a:t>
            </a:r>
            <a:r>
              <a:rPr lang="en-US" altLang="ko-KR" i="1" dirty="0"/>
              <a:t>(op)</a:t>
            </a:r>
            <a:r>
              <a:rPr lang="ko-KR" altLang="en-US" i="1" dirty="0"/>
              <a:t>이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작업</a:t>
            </a:r>
            <a:r>
              <a:rPr lang="en-US" altLang="ko-KR" dirty="0"/>
              <a:t>(op)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개 혹은 그 이상의 </a:t>
            </a:r>
            <a:r>
              <a:rPr lang="en-US" altLang="ko-KR" dirty="0"/>
              <a:t>Tensor</a:t>
            </a:r>
            <a:r>
              <a:rPr lang="ko-KR" altLang="en-US" dirty="0" err="1"/>
              <a:t>를</a:t>
            </a:r>
            <a:r>
              <a:rPr lang="ko-KR" altLang="en-US" dirty="0"/>
              <a:t> 가질 수 있고 연산도 수행하며 </a:t>
            </a:r>
            <a:r>
              <a:rPr lang="en-US" altLang="ko-KR" dirty="0"/>
              <a:t>0</a:t>
            </a:r>
            <a:r>
              <a:rPr lang="ko-KR" altLang="en-US" dirty="0"/>
              <a:t>개 혹은 그 이상의 </a:t>
            </a:r>
            <a:r>
              <a:rPr lang="en-US" altLang="ko-KR" dirty="0"/>
              <a:t>Tensor</a:t>
            </a:r>
            <a:r>
              <a:rPr lang="ko-KR" altLang="en-US" dirty="0" err="1"/>
              <a:t>를</a:t>
            </a:r>
            <a:r>
              <a:rPr lang="ko-KR" altLang="en-US" dirty="0"/>
              <a:t> 만들어 내기도 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Tensorflow</a:t>
            </a:r>
            <a:r>
              <a:rPr lang="ko-KR" altLang="en-US" dirty="0"/>
              <a:t>에서 </a:t>
            </a:r>
            <a:r>
              <a:rPr lang="en-US" altLang="ko-KR" dirty="0"/>
              <a:t>Tensor</a:t>
            </a:r>
            <a:r>
              <a:rPr lang="ko-KR" altLang="en-US" dirty="0"/>
              <a:t>는 정형화된 다차원 배열</a:t>
            </a:r>
            <a:r>
              <a:rPr lang="en-US" altLang="ko-KR" dirty="0"/>
              <a:t>(a typed multi-dimensional array)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이미지는 </a:t>
            </a:r>
            <a:r>
              <a:rPr lang="en-US" altLang="ko-KR" dirty="0"/>
              <a:t>4</a:t>
            </a:r>
            <a:r>
              <a:rPr lang="ko-KR" altLang="en-US" dirty="0"/>
              <a:t>차원 배열</a:t>
            </a:r>
            <a:r>
              <a:rPr lang="en-US" altLang="ko-KR" dirty="0"/>
              <a:t>([batch, 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channels(RGB)])</a:t>
            </a:r>
            <a:r>
              <a:rPr lang="ko-KR" altLang="en-US" dirty="0"/>
              <a:t>로 나타낼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연산을 하려면 </a:t>
            </a:r>
            <a:r>
              <a:rPr lang="en-US" altLang="ko-KR" dirty="0"/>
              <a:t>graph</a:t>
            </a:r>
            <a:r>
              <a:rPr lang="ko-KR" altLang="en-US" dirty="0"/>
              <a:t>가 </a:t>
            </a:r>
            <a:r>
              <a:rPr lang="en-US" altLang="ko-KR" dirty="0"/>
              <a:t>Session </a:t>
            </a:r>
            <a:r>
              <a:rPr lang="ko-KR" altLang="en-US" dirty="0"/>
              <a:t>상에 실행되어야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graph</a:t>
            </a:r>
            <a:r>
              <a:rPr lang="ko-KR" altLang="en-US" dirty="0"/>
              <a:t>의 작업</a:t>
            </a:r>
            <a:r>
              <a:rPr lang="en-US" altLang="ko-KR" dirty="0"/>
              <a:t>(op)(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CPU</a:t>
            </a:r>
            <a:r>
              <a:rPr lang="ko-KR" altLang="en-US" dirty="0"/>
              <a:t>나 </a:t>
            </a:r>
            <a:r>
              <a:rPr lang="en-US" altLang="ko-KR" dirty="0"/>
              <a:t>GPU</a:t>
            </a:r>
            <a:r>
              <a:rPr lang="ko-KR" altLang="en-US" dirty="0"/>
              <a:t>같은 </a:t>
            </a:r>
            <a:r>
              <a:rPr lang="en-US" altLang="ko-KR" dirty="0"/>
              <a:t>Device</a:t>
            </a:r>
            <a:r>
              <a:rPr lang="ko-KR" altLang="en-US" dirty="0"/>
              <a:t>에 배정하고 실행을 위한 메서드들을 제공합니다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이런 메서드들은 작업</a:t>
            </a:r>
            <a:r>
              <a:rPr lang="en-US" altLang="ko-KR" dirty="0"/>
              <a:t>(op)</a:t>
            </a:r>
            <a:r>
              <a:rPr lang="ko-KR" altLang="en-US" dirty="0"/>
              <a:t>을 실행해서 </a:t>
            </a:r>
            <a:r>
              <a:rPr lang="en-US" altLang="ko-KR" dirty="0"/>
              <a:t>tensor</a:t>
            </a:r>
            <a:r>
              <a:rPr lang="ko-KR" altLang="en-US" dirty="0" err="1"/>
              <a:t>를</a:t>
            </a:r>
            <a:r>
              <a:rPr lang="ko-KR" altLang="en-US" dirty="0"/>
              <a:t> 만들어 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파이썬에서</a:t>
            </a:r>
            <a:r>
              <a:rPr lang="ko-KR" altLang="en-US" dirty="0"/>
              <a:t> </a:t>
            </a:r>
            <a:r>
              <a:rPr lang="en-US" altLang="ko-KR" dirty="0"/>
              <a:t> tensor</a:t>
            </a:r>
            <a:r>
              <a:rPr lang="ko-KR" altLang="en-US" dirty="0"/>
              <a:t>는 </a:t>
            </a:r>
            <a:r>
              <a:rPr lang="en-US" altLang="ko-KR" dirty="0">
                <a:hlinkClick r:id="rId2"/>
              </a:rPr>
              <a:t>numpy</a:t>
            </a:r>
            <a:r>
              <a:rPr lang="en-US" altLang="ko-KR" dirty="0"/>
              <a:t> </a:t>
            </a:r>
            <a:r>
              <a:rPr lang="en-US" altLang="ko-KR" dirty="0" err="1"/>
              <a:t>ndarray</a:t>
            </a:r>
            <a:r>
              <a:rPr lang="en-US" altLang="ko-KR" dirty="0"/>
              <a:t> </a:t>
            </a:r>
            <a:r>
              <a:rPr lang="ko-KR" altLang="en-US" dirty="0"/>
              <a:t>형식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3D8B5-B4F6-B64A-AE41-B92E1231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4" y="1528709"/>
            <a:ext cx="337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FFE27-9F50-0445-B1FE-3176874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사용법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동작이해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EBE2C-2BDA-C746-AFFC-B907F08D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graph</a:t>
            </a:r>
            <a:r>
              <a:rPr lang="ko-KR" altLang="en-US" dirty="0"/>
              <a:t>로 연산을 나타내는 프로그래밍 시스템입니다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graph</a:t>
            </a:r>
            <a:r>
              <a:rPr lang="ko-KR" altLang="en-US" dirty="0"/>
              <a:t>는 점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과 선</a:t>
            </a:r>
            <a:r>
              <a:rPr lang="en-US" altLang="ko-KR" dirty="0"/>
              <a:t>(</a:t>
            </a:r>
            <a:r>
              <a:rPr lang="ko-KR" altLang="en-US" dirty="0" err="1"/>
              <a:t>엣지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이뤄진 수학적인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노드는 </a:t>
            </a:r>
            <a:r>
              <a:rPr lang="ko-KR" altLang="en-US" i="1" dirty="0"/>
              <a:t>작업</a:t>
            </a:r>
            <a:r>
              <a:rPr lang="en-US" altLang="ko-KR" i="1" dirty="0"/>
              <a:t>(op)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작업</a:t>
            </a:r>
            <a:r>
              <a:rPr lang="en-US" altLang="ko-KR" dirty="0"/>
              <a:t>(operation </a:t>
            </a:r>
            <a:r>
              <a:rPr lang="ko-KR" altLang="en-US" dirty="0"/>
              <a:t>혹은 </a:t>
            </a:r>
            <a:r>
              <a:rPr lang="en-US" altLang="ko-KR" dirty="0"/>
              <a:t>op)</a:t>
            </a:r>
            <a:r>
              <a:rPr lang="ko-KR" altLang="en-US" dirty="0"/>
              <a:t>은 </a:t>
            </a:r>
            <a:r>
              <a:rPr lang="en-US" altLang="ko-KR" dirty="0"/>
              <a:t>tensor(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로 연산해 </a:t>
            </a:r>
            <a:r>
              <a:rPr lang="en-US" altLang="ko-KR" dirty="0"/>
              <a:t>tensor(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만들어냅니다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엣지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tensor</a:t>
            </a:r>
            <a:r>
              <a:rPr lang="ko-KR" altLang="en-US" dirty="0"/>
              <a:t>로 표현합니다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Tensor</a:t>
            </a:r>
            <a:r>
              <a:rPr lang="ko-KR" altLang="en-US" dirty="0"/>
              <a:t>는 </a:t>
            </a:r>
            <a:r>
              <a:rPr lang="en-US" altLang="ko-KR" dirty="0">
                <a:hlinkClick r:id="rId2"/>
              </a:rPr>
              <a:t>numpy</a:t>
            </a:r>
            <a:r>
              <a:rPr lang="en-US" altLang="ko-KR" dirty="0"/>
              <a:t> </a:t>
            </a:r>
            <a:r>
              <a:rPr lang="en-US" altLang="ko-KR" dirty="0" err="1"/>
              <a:t>ndarray</a:t>
            </a:r>
            <a:r>
              <a:rPr lang="en-US" altLang="ko-KR" dirty="0"/>
              <a:t> </a:t>
            </a:r>
            <a:r>
              <a:rPr lang="ko-KR" altLang="en-US" dirty="0"/>
              <a:t>형식</a:t>
            </a:r>
            <a:endParaRPr lang="en-US" altLang="ko-KR" dirty="0"/>
          </a:p>
          <a:p>
            <a:r>
              <a:rPr lang="en-US" altLang="ko-KR" dirty="0"/>
              <a:t>graph</a:t>
            </a:r>
            <a:r>
              <a:rPr lang="ko-KR" altLang="en-US" dirty="0"/>
              <a:t>는 </a:t>
            </a:r>
            <a:r>
              <a:rPr lang="en-US" altLang="ko-KR" dirty="0"/>
              <a:t>Session</a:t>
            </a:r>
            <a:r>
              <a:rPr lang="ko-KR" altLang="en-US" dirty="0"/>
              <a:t>내에서 실행됩니다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18450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{C234C84B-22C1-9C4C-A3B8-2B3F9F8AA114}tf10001060</Template>
  <TotalTime>255</TotalTime>
  <Words>1086</Words>
  <Application>Microsoft Macintosh PowerPoint</Application>
  <PresentationFormat>와이드스크린</PresentationFormat>
  <Paragraphs>197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HY그래픽M</vt:lpstr>
      <vt:lpstr>Arial</vt:lpstr>
      <vt:lpstr>Trebuchet MS</vt:lpstr>
      <vt:lpstr>Wingdings 3</vt:lpstr>
      <vt:lpstr>패싯</vt:lpstr>
      <vt:lpstr>Python 수업 3회차</vt:lpstr>
      <vt:lpstr>1. 지난시간</vt:lpstr>
      <vt:lpstr>Tensorflow 설치</vt:lpstr>
      <vt:lpstr>1. Tensorflow를 설치해보자</vt:lpstr>
      <vt:lpstr>Anaconda 란?</vt:lpstr>
      <vt:lpstr>오늘의 목표 – 아래의 코드 이해하기.</vt:lpstr>
      <vt:lpstr>기본 사용법과 프로그램 단계</vt:lpstr>
      <vt:lpstr>기본 사용법 - 동작이해</vt:lpstr>
      <vt:lpstr>기본 사용법 - 동작이해</vt:lpstr>
      <vt:lpstr>프로그램의 단계</vt:lpstr>
      <vt:lpstr>구성 단계</vt:lpstr>
      <vt:lpstr>1x2 행렬, 2X1행렬 만드는 상수(constant) op를 만들어 봅시다.</vt:lpstr>
      <vt:lpstr>실행단계 추가 </vt:lpstr>
      <vt:lpstr>Session을 효율적으로 써보자.</vt:lpstr>
      <vt:lpstr>변수(Variable)</vt:lpstr>
      <vt:lpstr>변수란</vt:lpstr>
      <vt:lpstr>변수 생성 – Variable 클래스 </vt:lpstr>
      <vt:lpstr>백문이 불여일견 – 변수 생성</vt:lpstr>
      <vt:lpstr>PowerPoint 프레젠테이션</vt:lpstr>
      <vt:lpstr>PowerPoint 프레젠테이션</vt:lpstr>
      <vt:lpstr>변수 초기화</vt:lpstr>
      <vt:lpstr>백문이 불여일견 - 변수초기화</vt:lpstr>
      <vt:lpstr>다른 변수값을 참조하여 초기화 하기 </vt:lpstr>
      <vt:lpstr>변수 Saver(저장) </vt:lpstr>
      <vt:lpstr>선택적 변수 저장 및 복구 </vt:lpstr>
      <vt:lpstr>최종 – 백문이 불여일견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수업 3회차</dc:title>
  <dc:creator>Microsoft Office User</dc:creator>
  <cp:lastModifiedBy>Microsoft Office User</cp:lastModifiedBy>
  <cp:revision>20</cp:revision>
  <dcterms:created xsi:type="dcterms:W3CDTF">2018-12-08T04:24:37Z</dcterms:created>
  <dcterms:modified xsi:type="dcterms:W3CDTF">2018-12-08T08:39:51Z</dcterms:modified>
</cp:coreProperties>
</file>