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A7CDE-75E5-43D1-B112-63DAF3E4CDDF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09739-F45B-442B-B508-05198143735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Word2Vec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CBOW(Continuous Bag of Words)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Skip-Gram </a:t>
            </a:r>
            <a:r>
              <a:rPr lang="ko-KR" altLang="en-US" dirty="0" smtClean="0"/>
              <a:t>두 가지 방식이 있습니다</a:t>
            </a:r>
            <a:r>
              <a:rPr lang="en-US" altLang="ko-KR" dirty="0" smtClean="0"/>
              <a:t>. CBOW</a:t>
            </a:r>
            <a:r>
              <a:rPr lang="ko-KR" altLang="en-US" dirty="0" smtClean="0"/>
              <a:t>는 주변에 있는 단어들을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있는 단어들을 예측하는 방법입니다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반대로</a:t>
            </a:r>
            <a:r>
              <a:rPr lang="en-US" altLang="ko-KR" dirty="0" smtClean="0"/>
              <a:t>, Skip-Gram</a:t>
            </a:r>
            <a:r>
              <a:rPr lang="ko-KR" altLang="en-US" dirty="0" smtClean="0"/>
              <a:t>은 중간에 있는 단어로 주변 단어들을 예측하는 방법입니다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처음부터 양방향으로 학습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중심 단어를 예측하기 위해서 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뒤로 몇 개의 단어를 볼지를 결정했다면 이 범위를 윈도우</a:t>
            </a:r>
            <a:r>
              <a:rPr lang="en-US" altLang="ko-KR" dirty="0" smtClean="0"/>
              <a:t>(window)</a:t>
            </a:r>
            <a:r>
              <a:rPr lang="ko-KR" altLang="en-US" dirty="0" smtClean="0"/>
              <a:t>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들어서 윈도우 크기가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예측하고자 하는 중심 단어가 </a:t>
            </a:r>
            <a:r>
              <a:rPr lang="en-US" altLang="ko-KR" dirty="0" smtClean="0"/>
              <a:t>sat</a:t>
            </a:r>
            <a:r>
              <a:rPr lang="ko-KR" altLang="en-US" dirty="0" smtClean="0"/>
              <a:t>이라고 한다면 앞의 두 단어인 </a:t>
            </a:r>
            <a:r>
              <a:rPr lang="en-US" altLang="ko-KR" dirty="0" smtClean="0"/>
              <a:t>fat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cat, </a:t>
            </a:r>
            <a:r>
              <a:rPr lang="ko-KR" altLang="en-US" dirty="0" smtClean="0"/>
              <a:t>그리고 뒤의 두 단어인 </a:t>
            </a:r>
            <a:r>
              <a:rPr lang="en-US" altLang="ko-KR" dirty="0" smtClean="0"/>
              <a:t>on, the</a:t>
            </a:r>
            <a:r>
              <a:rPr lang="ko-KR" altLang="en-US" dirty="0" smtClean="0"/>
              <a:t>를 참고합니다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윈도우 크기가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이라고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중심 단어를 예측하기 위해 참고하려고 하는 주변 단어의 개수는 </a:t>
            </a:r>
            <a:r>
              <a:rPr lang="en-US" altLang="ko-KR" dirty="0" smtClean="0"/>
              <a:t>2n</a:t>
            </a:r>
            <a:r>
              <a:rPr lang="ko-KR" altLang="en-US" dirty="0" smtClean="0"/>
              <a:t>이 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슬라이딩 윈도우</a:t>
            </a:r>
            <a:r>
              <a:rPr lang="en-US" altLang="ko-KR" dirty="0" smtClean="0"/>
              <a:t>(</a:t>
            </a:r>
            <a:r>
              <a:rPr lang="en-US" dirty="0" smtClean="0"/>
              <a:t>sliding window)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전반적으로 </a:t>
            </a:r>
            <a:r>
              <a:rPr lang="en-US" altLang="ko-KR" dirty="0" smtClean="0"/>
              <a:t>Skip-gram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CBOW</a:t>
            </a:r>
            <a:r>
              <a:rPr lang="ko-KR" altLang="en-US" dirty="0" smtClean="0"/>
              <a:t>보다 성능이 좋다고 알려져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글로브</a:t>
            </a:r>
            <a:r>
              <a:rPr lang="en-US" altLang="ko-KR" dirty="0" smtClean="0"/>
              <a:t>(Global Vectors for Word Representation, </a:t>
            </a:r>
            <a:r>
              <a:rPr lang="en-US" altLang="ko-KR" dirty="0" err="1" smtClean="0"/>
              <a:t>GloVe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카운트 기반과 예측 기반을 모두 사용하는 방법론으로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 미국 </a:t>
            </a:r>
            <a:r>
              <a:rPr lang="ko-KR" altLang="en-US" dirty="0" err="1" smtClean="0"/>
              <a:t>스탠포드대학에서</a:t>
            </a:r>
            <a:r>
              <a:rPr lang="ko-KR" altLang="en-US" dirty="0" smtClean="0"/>
              <a:t> 개발한 단어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방법론입니다</a:t>
            </a:r>
            <a:r>
              <a:rPr lang="en-US" altLang="ko-KR" dirty="0" smtClean="0"/>
              <a:t>. LSA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DTM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행렬과 같이 각 문서에서의 각 단어의 빈도수를 카운트 한 행렬이라는 전체적인 통계 정보를 입력으로 받아 차원을 축소</a:t>
            </a:r>
            <a:r>
              <a:rPr lang="en-US" altLang="ko-KR" dirty="0" smtClean="0"/>
              <a:t>(Truncated SVD)</a:t>
            </a:r>
            <a:r>
              <a:rPr lang="ko-KR" altLang="en-US" dirty="0" smtClean="0"/>
              <a:t>하여 잠재된 의미를 끌어내는 방법론이었습니다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</a:t>
            </a:r>
            <a:r>
              <a:rPr lang="en-US" altLang="ko-KR" dirty="0" smtClean="0"/>
              <a:t>, Word2Vec</a:t>
            </a:r>
            <a:r>
              <a:rPr lang="ko-KR" altLang="en-US" dirty="0" smtClean="0"/>
              <a:t>는 실제값과 </a:t>
            </a:r>
            <a:r>
              <a:rPr lang="ko-KR" altLang="en-US" dirty="0" err="1" smtClean="0"/>
              <a:t>예측값에</a:t>
            </a:r>
            <a:r>
              <a:rPr lang="ko-KR" altLang="en-US" dirty="0" smtClean="0"/>
              <a:t> 대한 오차를 손실 함수를 통해 줄여나가며 학습하는 예측 기반의 방법론이었습니다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다른 방법을 사용하는 이 두 방법론은 각각 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단점이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글로브</a:t>
            </a:r>
            <a:r>
              <a:rPr lang="en-US" altLang="ko-KR" dirty="0" smtClean="0"/>
              <a:t>(Global Vectors for Word Representation, </a:t>
            </a:r>
            <a:r>
              <a:rPr lang="en-US" altLang="ko-KR" dirty="0" err="1" smtClean="0"/>
              <a:t>GloVe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카운트 기반과 예측 기반을 모두 사용하는 방법론으로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 미국 </a:t>
            </a:r>
            <a:r>
              <a:rPr lang="ko-KR" altLang="en-US" dirty="0" err="1" smtClean="0"/>
              <a:t>스탠포드대학에서</a:t>
            </a:r>
            <a:r>
              <a:rPr lang="ko-KR" altLang="en-US" dirty="0" smtClean="0"/>
              <a:t> 개발한 단어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방법론입니다</a:t>
            </a:r>
            <a:r>
              <a:rPr lang="en-US" altLang="ko-KR" dirty="0" smtClean="0"/>
              <a:t>. LSA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DTM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행렬과 같이 각 문서에서의 각 단어의 빈도수를 카운트 한 행렬이라는 전체적인 통계 정보를 입력으로 받아 차원을 축소</a:t>
            </a:r>
            <a:r>
              <a:rPr lang="en-US" altLang="ko-KR" dirty="0" smtClean="0"/>
              <a:t>(Truncated SVD)</a:t>
            </a:r>
            <a:r>
              <a:rPr lang="ko-KR" altLang="en-US" dirty="0" smtClean="0"/>
              <a:t>하여 잠재된 의미를 끌어내는 방법론이었습니다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</a:t>
            </a:r>
            <a:r>
              <a:rPr lang="en-US" altLang="ko-KR" dirty="0" smtClean="0"/>
              <a:t>, Word2Vec</a:t>
            </a:r>
            <a:r>
              <a:rPr lang="ko-KR" altLang="en-US" dirty="0" smtClean="0"/>
              <a:t>는 실제값과 </a:t>
            </a:r>
            <a:r>
              <a:rPr lang="ko-KR" altLang="en-US" dirty="0" err="1" smtClean="0"/>
              <a:t>예측값에</a:t>
            </a:r>
            <a:r>
              <a:rPr lang="ko-KR" altLang="en-US" dirty="0" smtClean="0"/>
              <a:t> 대한 오차를 손실 함수를 통해 줄여나가며 학습하는 예측 기반의 방법론이었습니다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다른 방법을 사용하는 이 두 방법론은 각각 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단점이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글로브</a:t>
            </a:r>
            <a:r>
              <a:rPr lang="en-US" altLang="ko-KR" dirty="0" smtClean="0"/>
              <a:t>(Global Vectors for Word Representation, </a:t>
            </a:r>
            <a:r>
              <a:rPr lang="en-US" altLang="ko-KR" dirty="0" err="1" smtClean="0"/>
              <a:t>GloVe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카운트 기반과 예측 기반을 모두 사용하는 방법론으로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 미국 </a:t>
            </a:r>
            <a:r>
              <a:rPr lang="ko-KR" altLang="en-US" dirty="0" err="1" smtClean="0"/>
              <a:t>스탠포드대학에서</a:t>
            </a:r>
            <a:r>
              <a:rPr lang="ko-KR" altLang="en-US" dirty="0" smtClean="0"/>
              <a:t> 개발한 단어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방법론입니다</a:t>
            </a:r>
            <a:r>
              <a:rPr lang="en-US" altLang="ko-KR" dirty="0" smtClean="0"/>
              <a:t>. LSA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DTM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행렬과 같이 각 문서에서의 각 단어의 빈도수를 카운트 한 행렬이라는 전체적인 통계 정보를 입력으로 받아 차원을 축소</a:t>
            </a:r>
            <a:r>
              <a:rPr lang="en-US" altLang="ko-KR" dirty="0" smtClean="0"/>
              <a:t>(Truncated SVD)</a:t>
            </a:r>
            <a:r>
              <a:rPr lang="ko-KR" altLang="en-US" dirty="0" smtClean="0"/>
              <a:t>하여 잠재된 의미를 끌어내는 방법론이었습니다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</a:t>
            </a:r>
            <a:r>
              <a:rPr lang="en-US" altLang="ko-KR" dirty="0" smtClean="0"/>
              <a:t>, Word2Vec</a:t>
            </a:r>
            <a:r>
              <a:rPr lang="ko-KR" altLang="en-US" dirty="0" smtClean="0"/>
              <a:t>는 실제값과 </a:t>
            </a:r>
            <a:r>
              <a:rPr lang="ko-KR" altLang="en-US" dirty="0" err="1" smtClean="0"/>
              <a:t>예측값에</a:t>
            </a:r>
            <a:r>
              <a:rPr lang="ko-KR" altLang="en-US" dirty="0" smtClean="0"/>
              <a:t> 대한 오차를 손실 함수를 통해 줄여나가며 학습하는 예측 기반의 방법론이었습니다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다른 방법을 사용하는 이 두 방법론은 각각 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단점이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임베딩</a:t>
            </a:r>
            <a:r>
              <a:rPr lang="ko-KR" altLang="en-US" dirty="0" smtClean="0"/>
              <a:t> 벡터를 얻기 위해서 </a:t>
            </a:r>
            <a:r>
              <a:rPr lang="ko-KR" altLang="en-US" dirty="0" err="1" smtClean="0"/>
              <a:t>케라스의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Embedding()</a:t>
            </a:r>
            <a:r>
              <a:rPr lang="ko-KR" altLang="en-US" dirty="0" smtClean="0"/>
              <a:t>을 사용하기도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때로는 이미 훈련되어져 있는 워드 </a:t>
            </a:r>
            <a:r>
              <a:rPr lang="ko-KR" altLang="en-US" dirty="0" err="1" smtClean="0"/>
              <a:t>임베딩을</a:t>
            </a:r>
            <a:r>
              <a:rPr lang="ko-KR" altLang="en-US" dirty="0" smtClean="0"/>
              <a:t> 불러서 이를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벡터로 사용하기도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훈련 데이터가 적은 상황이라면 모델에 </a:t>
            </a:r>
            <a:r>
              <a:rPr lang="ko-KR" altLang="en-US" dirty="0" err="1" smtClean="0"/>
              <a:t>케라스의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Embedding()</a:t>
            </a:r>
            <a:r>
              <a:rPr lang="ko-KR" altLang="en-US" dirty="0" smtClean="0"/>
              <a:t>을 사용하는 것보다 다른 텍스트 데이터로 사전 훈련되어 있는 임베딩 벡터를 불러오는 것이 나은 선택일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훈련 데이터가 적다면 </a:t>
            </a:r>
            <a:r>
              <a:rPr lang="ko-KR" altLang="en-US" dirty="0" err="1" smtClean="0"/>
              <a:t>케라스의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Embedding()</a:t>
            </a:r>
            <a:r>
              <a:rPr lang="ko-KR" altLang="en-US" dirty="0" smtClean="0"/>
              <a:t>으로 해당 문제에 충분히 특화된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벡터를 만들어내는 것이 쉽지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차라리 해당 문제에 특화된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벡터를 만드는 것이 어렵다면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문제에 특화된 것은 아니지만 보다 일반적이고 보다 많은 훈련 데이터로 이미 </a:t>
            </a:r>
            <a:r>
              <a:rPr lang="en-US" altLang="ko-KR" dirty="0" smtClean="0"/>
              <a:t>Word2Vec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GloVe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학습되어져 있는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벡터들을 사용하는 것이 성능의 개선을 가져올 수 있습니다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ELMo</a:t>
            </a:r>
            <a:r>
              <a:rPr lang="en-US" altLang="ko-KR" dirty="0" smtClean="0"/>
              <a:t>(Embeddings from Language Model)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년에 제안된 새로운 워드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방법론입니다 문맥과 상관 있게 </a:t>
            </a:r>
            <a:r>
              <a:rPr lang="en-US" altLang="ko-KR" dirty="0" err="1" smtClean="0"/>
              <a:t>bilstm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신경망 사용 양방향으로 작용하는 </a:t>
            </a:r>
            <a:r>
              <a:rPr lang="en-US" altLang="ko-KR" baseline="0" dirty="0" err="1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처음부터 양방향으로 학습 </a:t>
            </a:r>
            <a:r>
              <a:rPr lang="en-US" altLang="ko-KR" dirty="0" smtClean="0"/>
              <a:t>transfer</a:t>
            </a:r>
            <a:r>
              <a:rPr lang="en-US" altLang="ko-KR" baseline="0" dirty="0" smtClean="0"/>
              <a:t> 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09739-F45B-442B-B508-051981437353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8BB6-9CB9-4948-9AE9-83CAC30AE66A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9575-3733-4361-8AB4-B4C496B99D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6"/>
            <a:ext cx="42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1. word2vec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35729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1) CBOW(Continuous Bag of Words)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928802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) Skip-gram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7"/>
            <a:ext cx="42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의미</a:t>
            </a:r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en-US" b="1" dirty="0" err="1" smtClean="0"/>
              <a:t>ELMo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192880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2) </a:t>
            </a:r>
            <a:r>
              <a:rPr lang="en-US" altLang="ko-KR" b="1" dirty="0" smtClean="0"/>
              <a:t>BERT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642910" y="1928802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500174"/>
            <a:ext cx="6315075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929198"/>
            <a:ext cx="681037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7"/>
            <a:ext cx="42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BERT Pre-Training</a:t>
            </a:r>
            <a:endParaRPr lang="ko-KR" altLang="en-US" sz="2400" b="1" dirty="0"/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en-US" b="1" dirty="0" smtClean="0"/>
              <a:t>Masked Language Model(MLM)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192880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2) </a:t>
            </a:r>
            <a:r>
              <a:rPr lang="en-US" altLang="ko-KR" b="1" dirty="0" smtClean="0"/>
              <a:t>Next Sentence Prediction</a:t>
            </a:r>
            <a:endParaRPr lang="ko-KR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714488"/>
            <a:ext cx="4248155" cy="4695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7"/>
            <a:ext cx="42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</a:t>
            </a:r>
            <a:r>
              <a:rPr lang="en-US" altLang="ko-KR" sz="2400" b="1" dirty="0" smtClean="0"/>
              <a:t>. BERT Fine-Tuning</a:t>
            </a:r>
            <a:endParaRPr lang="ko-KR" altLang="en-US" sz="2400" b="1" dirty="0"/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85926"/>
            <a:ext cx="6643734" cy="371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357166"/>
            <a:ext cx="6572250" cy="627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6"/>
            <a:ext cx="42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1. word2vec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35729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1) CBOW(Continuous Bag of Words)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928802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) Skip-gram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85786" y="1357298"/>
            <a:ext cx="42862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357430"/>
            <a:ext cx="5219700" cy="380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6"/>
            <a:ext cx="423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1. word2vec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35729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1) CBOW(Continuous Bag of Words)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928802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) Skip-gram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85786" y="1928802"/>
            <a:ext cx="42862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571744"/>
            <a:ext cx="5005390" cy="3143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7"/>
            <a:ext cx="42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견명조" pitchFamily="18" charset="-127"/>
                <a:ea typeface="HY견명조" pitchFamily="18" charset="-127"/>
              </a:rPr>
              <a:t>2. </a:t>
            </a:r>
            <a:r>
              <a:rPr lang="en-US" altLang="ko-KR" sz="2400" b="1" dirty="0" err="1">
                <a:latin typeface="HY견명조" pitchFamily="18" charset="-127"/>
                <a:ea typeface="HY견명조" pitchFamily="18" charset="-127"/>
              </a:rPr>
              <a:t>GloVe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ko-KR" altLang="en-US" b="1" dirty="0"/>
              <a:t>윈도우 기반 동시 등장 행렬</a:t>
            </a:r>
            <a:r>
              <a:rPr lang="en-US" altLang="ko-KR" b="1" dirty="0"/>
              <a:t>(</a:t>
            </a:r>
            <a:r>
              <a:rPr lang="en-US" b="1" dirty="0"/>
              <a:t>Window based Co-occurrence Matrix)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857496"/>
            <a:ext cx="140017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857496"/>
            <a:ext cx="4514850" cy="324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78592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2) </a:t>
            </a:r>
            <a:r>
              <a:rPr lang="ko-KR" altLang="en-US" b="1" dirty="0" smtClean="0"/>
              <a:t>동시 등장 확률</a:t>
            </a:r>
            <a:r>
              <a:rPr lang="en-US" altLang="ko-KR" b="1" dirty="0" smtClean="0"/>
              <a:t>(</a:t>
            </a:r>
            <a:r>
              <a:rPr lang="en-US" b="1" dirty="0" smtClean="0"/>
              <a:t>Co-occurrence Probability)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714348" y="1357298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7"/>
            <a:ext cx="42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견명조" pitchFamily="18" charset="-127"/>
                <a:ea typeface="HY견명조" pitchFamily="18" charset="-127"/>
              </a:rPr>
              <a:t>2. </a:t>
            </a:r>
            <a:r>
              <a:rPr lang="en-US" altLang="ko-KR" sz="2400" b="1" dirty="0" err="1">
                <a:latin typeface="HY견명조" pitchFamily="18" charset="-127"/>
                <a:ea typeface="HY견명조" pitchFamily="18" charset="-127"/>
              </a:rPr>
              <a:t>GloVe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ko-KR" altLang="en-US" b="1" dirty="0"/>
              <a:t>윈도우 기반 동시 등장 행렬</a:t>
            </a:r>
            <a:r>
              <a:rPr lang="en-US" altLang="ko-KR" b="1" dirty="0"/>
              <a:t>(</a:t>
            </a:r>
            <a:r>
              <a:rPr lang="en-US" b="1" dirty="0"/>
              <a:t>Window based Co-occurrence Matrix)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78592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2) </a:t>
            </a:r>
            <a:r>
              <a:rPr lang="ko-KR" altLang="en-US" b="1" dirty="0" smtClean="0"/>
              <a:t>동시 등장 확률</a:t>
            </a:r>
            <a:r>
              <a:rPr lang="en-US" altLang="ko-KR" b="1" dirty="0" smtClean="0"/>
              <a:t>(</a:t>
            </a:r>
            <a:r>
              <a:rPr lang="en-US" b="1" dirty="0" smtClean="0"/>
              <a:t>Co-occurrence Probability)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714348" y="1785926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857496"/>
            <a:ext cx="56007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7"/>
            <a:ext cx="42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견명조" pitchFamily="18" charset="-127"/>
                <a:ea typeface="HY견명조" pitchFamily="18" charset="-127"/>
              </a:rPr>
              <a:t>2. </a:t>
            </a:r>
            <a:r>
              <a:rPr lang="en-US" altLang="ko-KR" sz="2400" b="1" dirty="0" err="1">
                <a:latin typeface="HY견명조" pitchFamily="18" charset="-127"/>
                <a:ea typeface="HY견명조" pitchFamily="18" charset="-127"/>
              </a:rPr>
              <a:t>GloVe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ko-KR" altLang="en-US" b="1" dirty="0"/>
              <a:t>윈도우 기반 동시 등장 행렬</a:t>
            </a:r>
            <a:r>
              <a:rPr lang="en-US" altLang="ko-KR" b="1" dirty="0"/>
              <a:t>(</a:t>
            </a:r>
            <a:r>
              <a:rPr lang="en-US" b="1" dirty="0"/>
              <a:t>Window based Co-occurrence Matrix)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85786" y="178592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2) </a:t>
            </a:r>
            <a:r>
              <a:rPr lang="ko-KR" altLang="en-US" b="1" dirty="0" smtClean="0"/>
              <a:t>동시 등장 확률</a:t>
            </a:r>
            <a:r>
              <a:rPr lang="en-US" altLang="ko-KR" b="1" dirty="0" smtClean="0"/>
              <a:t>(</a:t>
            </a:r>
            <a:r>
              <a:rPr lang="en-US" b="1" dirty="0" smtClean="0"/>
              <a:t>Co-occurrence Probability)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714348" y="1785926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28662" y="2500306"/>
            <a:ext cx="535785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'</a:t>
            </a:r>
            <a:r>
              <a:rPr lang="ko-KR" altLang="en-US" b="1" dirty="0" err="1" smtClean="0"/>
              <a:t>임베딩</a:t>
            </a:r>
            <a:r>
              <a:rPr lang="ko-KR" altLang="en-US" b="1" dirty="0" smtClean="0"/>
              <a:t> 된 중심 단어와 주변 단어 벡터의 내적이 전체 코퍼스에서의 동시 등장 확률이 되도록 만드는 것</a:t>
            </a:r>
            <a:r>
              <a:rPr lang="en-US" altLang="ko-KR" b="1" dirty="0" smtClean="0"/>
              <a:t>’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143380"/>
            <a:ext cx="4929222" cy="1071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4" y="710857"/>
            <a:ext cx="835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3. </a:t>
            </a:r>
            <a:r>
              <a:rPr lang="ko-KR" altLang="en-US" sz="2400" b="1" dirty="0" smtClean="0"/>
              <a:t>사전 훈련된 워드 </a:t>
            </a:r>
            <a:r>
              <a:rPr lang="ko-KR" altLang="en-US" sz="2400" b="1" dirty="0" err="1" smtClean="0"/>
              <a:t>임베딩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(</a:t>
            </a:r>
            <a:r>
              <a:rPr lang="en-US" sz="2400" b="1" dirty="0" smtClean="0"/>
              <a:t>Pre-Trained Word Embedding) </a:t>
            </a:r>
            <a:r>
              <a:rPr lang="ko-KR" altLang="en-US" sz="2400" b="1" dirty="0" smtClean="0"/>
              <a:t>사용하기</a:t>
            </a:r>
            <a:endParaRPr lang="ko-KR" altLang="en-US" sz="2400" b="1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00240"/>
            <a:ext cx="4143375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442913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ko-KR" altLang="en-US" b="1" dirty="0" smtClean="0"/>
              <a:t>사전 훈련된 </a:t>
            </a:r>
            <a:r>
              <a:rPr lang="en-US" b="1" dirty="0" err="1" smtClean="0"/>
              <a:t>GloVe</a:t>
            </a:r>
            <a:r>
              <a:rPr lang="en-US" b="1" dirty="0" smtClean="0"/>
              <a:t>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5072074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2) </a:t>
            </a:r>
            <a:r>
              <a:rPr lang="ko-KR" altLang="en-US" b="1" dirty="0" smtClean="0"/>
              <a:t>사전 훈련된 </a:t>
            </a:r>
            <a:r>
              <a:rPr lang="en-US" b="1" dirty="0" smtClean="0"/>
              <a:t>Word2Vec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7"/>
            <a:ext cx="42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의미</a:t>
            </a:r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en-US" b="1" dirty="0" err="1" smtClean="0"/>
              <a:t>ELMo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192880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2) </a:t>
            </a:r>
            <a:r>
              <a:rPr lang="en-US" altLang="ko-KR" b="1" dirty="0" smtClean="0"/>
              <a:t>BERT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642910" y="1357298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57166"/>
            <a:ext cx="43815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214686"/>
            <a:ext cx="4357718" cy="3357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143248"/>
            <a:ext cx="317502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432445" y="710857"/>
            <a:ext cx="42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의미</a:t>
            </a:r>
          </a:p>
          <a:p>
            <a:r>
              <a:rPr lang="en-US" altLang="ko-KR" sz="2400" b="1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ko-KR" altLang="en-US" sz="2400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135729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en-US" b="1" dirty="0" err="1" smtClean="0"/>
              <a:t>ELMo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8494C1-1430-4FDF-98B8-D368C9694217}"/>
              </a:ext>
            </a:extLst>
          </p:cNvPr>
          <p:cNvSpPr txBox="1"/>
          <p:nvPr/>
        </p:nvSpPr>
        <p:spPr>
          <a:xfrm>
            <a:off x="714348" y="1928802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2) </a:t>
            </a:r>
            <a:r>
              <a:rPr lang="en-US" altLang="ko-KR" b="1" dirty="0" smtClean="0"/>
              <a:t>BERT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642910" y="1928802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357298"/>
            <a:ext cx="5343525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751</Words>
  <Application>Microsoft Office PowerPoint</Application>
  <PresentationFormat>화면 슬라이드 쇼(4:3)</PresentationFormat>
  <Paragraphs>66</Paragraphs>
  <Slides>13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master</dc:creator>
  <cp:lastModifiedBy>master</cp:lastModifiedBy>
  <cp:revision>11</cp:revision>
  <dcterms:created xsi:type="dcterms:W3CDTF">2019-12-23T06:24:05Z</dcterms:created>
  <dcterms:modified xsi:type="dcterms:W3CDTF">2019-12-23T07:39:39Z</dcterms:modified>
</cp:coreProperties>
</file>