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9676-D984-40BA-9B21-538848911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B21A6-D939-43B7-A955-2332EC65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0EFA8-46DD-4986-B352-017835B6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7BD-5255-4A15-8A40-11ECB4FBF1D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C7FC5-B251-41A4-920E-102C73B6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ABCED-B1F6-41F0-8D8F-F0B545BB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3F42-5D7B-46B1-B42D-5F4B66AC7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8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73B1D-3EFE-49F2-BD29-3C125222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C2401F-600B-483A-8178-AA9E4DA7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7FC17-4853-490B-8A98-931B17A4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7BD-5255-4A15-8A40-11ECB4FBF1D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E6CC-F33F-44E3-B686-FAF30989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BED59-18B4-46FF-A586-B9AD5EA2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3F42-5D7B-46B1-B42D-5F4B66AC7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7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7F8279-B15F-4B04-A28E-E59778AAE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D3AAD-30CB-486B-94CE-ADFC2D044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1DE9E-2F8E-41E5-AF46-BAD60217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7BD-5255-4A15-8A40-11ECB4FBF1D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C7C0C-72C1-4C81-B620-F125A886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49E2D-4E96-4C35-A016-84363DAA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3F42-5D7B-46B1-B42D-5F4B66AC7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1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5DF71-5825-4945-B453-6E1ED47E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88D7D-6A65-4949-9C77-438C37E3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3DFAD-9665-49DB-8B68-9E9A9960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7BD-5255-4A15-8A40-11ECB4FBF1D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CC009-A9B7-433F-8491-BD409B20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35D9D-34EE-4487-AAE5-B3F908DC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3F42-5D7B-46B1-B42D-5F4B66AC7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6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D2031-D077-4F08-A6CD-DE9A3EC6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D9B38-78E9-4039-A310-2EBBC43D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E5839-2F79-4888-A4DD-6147EC2B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7BD-5255-4A15-8A40-11ECB4FBF1D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054C7-6374-480E-B98A-9F527C2B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B01CF-6C41-4A60-9962-70B6E01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3F42-5D7B-46B1-B42D-5F4B66AC7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ECFD5-885D-44DF-A2F8-F1C34EF5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AF3CB-B3F4-4D0B-ADEB-B1BB15B59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9D750-429C-42A8-B5BE-76610BDE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50FE6-3945-4075-8152-11F4048E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7BD-5255-4A15-8A40-11ECB4FBF1D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6A9F9-D4EB-4C6D-B978-37FB73E7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71A89-6891-4A38-808A-658A880C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3F42-5D7B-46B1-B42D-5F4B66AC7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2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2B231-B367-4E82-9594-13A07B1B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846A3-63AB-4699-B99C-13D77D2E2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6A09EE-854B-4718-8C9E-B5DB586C6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DE2CF-903F-4380-920D-692DF6160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8D8242-352C-496E-807B-6F677EAAA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CB3B41-9A9A-400C-B740-5B620E13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7BD-5255-4A15-8A40-11ECB4FBF1D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91C2AD-FB13-4C89-A4F9-3D7625C4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C7CB4C-F002-408D-8463-B896F819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3F42-5D7B-46B1-B42D-5F4B66AC7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B17D9-5712-4026-9EA4-900A588E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4C4C33-374D-4BBC-91A0-A28547C6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7BD-5255-4A15-8A40-11ECB4FBF1D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11CE4C-8093-43FA-A754-E6B3A82B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6E332-57C8-482B-822E-BE0B03AD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3F42-5D7B-46B1-B42D-5F4B66AC7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7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EC2112-2FB5-4C71-B331-0CC2ABF5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7BD-5255-4A15-8A40-11ECB4FBF1D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470C5-3CED-491E-81BA-B63C0910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0D3F16-0B2A-48D9-9EAF-687E312B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3F42-5D7B-46B1-B42D-5F4B66AC7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0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08EEB-6738-47A7-A13F-CBEB69F5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BB505-FDE0-46AA-ABED-0ECC8CC5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5123C-5B55-479E-BA2F-F3A21D8F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F0CE5-C3D4-4AE9-B1FD-01EE531A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7BD-5255-4A15-8A40-11ECB4FBF1D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3716B-BDCD-4931-A8D7-27A8E6CB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C9DAE-7F2E-4152-8E4E-F63DFFB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3F42-5D7B-46B1-B42D-5F4B66AC7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20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A248E-C0E6-48B9-9E6A-2EAFDF58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EA427-B7D0-4F50-8C01-D1067AB22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C182E-8A92-453D-BF4E-9C07F878C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5F129B-9E4D-43D3-88FA-2E9859E2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7BD-5255-4A15-8A40-11ECB4FBF1D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42601-6DDE-45B7-BEA1-CF73BC43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B40D2-2C40-4AA3-B391-1B20EDD8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3F42-5D7B-46B1-B42D-5F4B66AC7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A6F85F-F6C1-4FC4-984A-FEE6E91D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5DF1D-DF2F-4F36-A49F-7A512EB06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67F7A-A985-4009-AEB6-8A9F96402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F7BD-5255-4A15-8A40-11ECB4FBF1D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85A72-9334-48B7-8778-0F7D3AB5F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A83DC-AAB7-4628-8193-E3123BE88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3F42-5D7B-46B1-B42D-5F4B66AC7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2BE7D-153D-401F-9D35-91F687D15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CNN for NLP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200F13-2266-49D8-8F71-B7F1C1227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YBIGTA 14</a:t>
            </a:r>
            <a:r>
              <a:rPr lang="ko-KR" altLang="en-US" dirty="0"/>
              <a:t>기 이명진</a:t>
            </a:r>
          </a:p>
        </p:txBody>
      </p:sp>
    </p:spTree>
    <p:extLst>
      <p:ext uri="{BB962C8B-B14F-4D97-AF65-F5344CB8AC3E}">
        <p14:creationId xmlns:p14="http://schemas.microsoft.com/office/powerpoint/2010/main" val="145245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658BC1-3E6A-4576-8E8B-85FDA7E8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29" y="0"/>
            <a:ext cx="9449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8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80C0B8-76B2-4C71-80D9-5CBBF861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23" y="0"/>
            <a:ext cx="9199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2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4C46A2-1E6D-410A-A7F0-F3BF64AE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620" y="0"/>
            <a:ext cx="6408145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CEBF1DD-9CFA-4ED6-9709-DA9B19902D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90175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Convolutional Neural Networks for Sentence</a:t>
            </a:r>
          </a:p>
          <a:p>
            <a:r>
              <a:rPr lang="en-US" altLang="ko-KR" sz="3600" dirty="0"/>
              <a:t>Classification. (Kim, 2014)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4DE1B8E-4172-47A2-A3FC-B803BDAE0628}"/>
              </a:ext>
            </a:extLst>
          </p:cNvPr>
          <p:cNvSpPr txBox="1">
            <a:spLocks/>
          </p:cNvSpPr>
          <p:nvPr/>
        </p:nvSpPr>
        <p:spPr>
          <a:xfrm>
            <a:off x="838200" y="3237721"/>
            <a:ext cx="4051041" cy="325515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 simple use of </a:t>
            </a:r>
            <a:r>
              <a:rPr lang="en-US" altLang="ko-KR" u="sng" dirty="0"/>
              <a:t>one</a:t>
            </a:r>
            <a:r>
              <a:rPr lang="en-US" altLang="ko-KR" dirty="0"/>
              <a:t> convolutional layer and pooling</a:t>
            </a:r>
          </a:p>
          <a:p>
            <a:r>
              <a:rPr lang="en-US" altLang="ko-KR" dirty="0"/>
              <a:t>Filter could be of size 2, 3, or 4</a:t>
            </a:r>
          </a:p>
          <a:p>
            <a:r>
              <a:rPr lang="en-US" altLang="ko-KR" dirty="0"/>
              <a:t>Initialize with pre-trained word vectors (word2vec or Glove)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95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30967D-851F-451D-B7D8-803073A8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19075"/>
            <a:ext cx="108870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3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낱말맞추기게임, 텍스트이(가) 표시된 사진&#10;&#10;자동 생성된 설명">
            <a:extLst>
              <a:ext uri="{FF2B5EF4-FFF2-40B4-BE49-F238E27FC236}">
                <a16:creationId xmlns:a16="http://schemas.microsoft.com/office/drawing/2014/main" id="{2542248C-6C59-4C5E-8989-8F1599EFC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1600200"/>
            <a:ext cx="5010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3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31EFD7-87C3-49D2-8D31-39DFDFAE4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932"/>
            <a:ext cx="12192000" cy="41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3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824049-4648-42AD-A473-4E2E851F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076325"/>
            <a:ext cx="103251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1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427AC-5426-470E-AE49-C4F696ED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45223-25BB-4192-BBB5-858DA805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What if we compute vectors for every possible word subsequence of a certain length?</a:t>
            </a:r>
          </a:p>
          <a:p>
            <a:endParaRPr lang="en-US" altLang="ko-KR" dirty="0"/>
          </a:p>
          <a:p>
            <a:r>
              <a:rPr lang="en-US" altLang="ko-KR" dirty="0"/>
              <a:t>Example: “tentative deal reached to keep government open” computes vectors for:</a:t>
            </a:r>
          </a:p>
          <a:p>
            <a:pPr marL="457200" lvl="1" indent="0">
              <a:buNone/>
            </a:pPr>
            <a:r>
              <a:rPr lang="en-US" altLang="ko-KR" dirty="0"/>
              <a:t>tentative deal reached, deal reached to, reached to keep, to keep government, keep government open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Regardless of whether phrase is grammatical</a:t>
            </a:r>
          </a:p>
          <a:p>
            <a:r>
              <a:rPr lang="en-US" altLang="ko-KR" dirty="0"/>
              <a:t>Not very linguistically or cognitively plausible</a:t>
            </a:r>
          </a:p>
          <a:p>
            <a:r>
              <a:rPr lang="en-US" altLang="ko-KR" dirty="0"/>
              <a:t>Then group them afterward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8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D98CA3-C756-4103-9182-E1B0B956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61" y="0"/>
            <a:ext cx="8583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3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00AD5E-1AFE-4339-8531-70AEFC4E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97" y="0"/>
            <a:ext cx="8518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6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5FB1F3-7123-448B-8DE9-E2D82F76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60" y="0"/>
            <a:ext cx="9776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3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2814E4-0C15-400D-8E1B-0995A444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4" y="0"/>
            <a:ext cx="9581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116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CNN for NLP</vt:lpstr>
      <vt:lpstr>PowerPoint 프레젠테이션</vt:lpstr>
      <vt:lpstr>PowerPoint 프레젠테이션</vt:lpstr>
      <vt:lpstr>PowerPoint 프레젠테이션</vt:lpstr>
      <vt:lpstr>Main Idea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for NLP</dc:title>
  <dc:creator>이 명진</dc:creator>
  <cp:lastModifiedBy>이 명진</cp:lastModifiedBy>
  <cp:revision>6</cp:revision>
  <dcterms:created xsi:type="dcterms:W3CDTF">2019-11-22T09:50:24Z</dcterms:created>
  <dcterms:modified xsi:type="dcterms:W3CDTF">2019-11-22T10:25:32Z</dcterms:modified>
</cp:coreProperties>
</file>