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30"/>
    <p:restoredTop sz="95208" autoAdjust="0"/>
  </p:normalViewPr>
  <p:slideViewPr>
    <p:cSldViewPr snapToGrid="0" snapToObjects="1" showGuides="1">
      <p:cViewPr>
        <p:scale>
          <a:sx n="66" d="100"/>
          <a:sy n="66" d="100"/>
        </p:scale>
        <p:origin x="811" y="48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2C6B3-C8C0-4738-8BDA-4C42FFCB8BB9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7F110-AAEA-4EF5-9D85-48250658D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7F110-AAEA-4EF5-9D85-48250658D4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9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8CC80-37F2-674E-A1C1-AC67F50C8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FDB2D3-0656-A04F-8F0F-511D8A70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2938E-ECF1-8A4D-AD8A-E3EC3A8E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8B2-7AFE-D84E-B208-8B7C2694CB06}" type="datetimeFigureOut">
              <a:rPr kumimoji="1" lang="ko-Kore-KR" altLang="en-US" smtClean="0"/>
              <a:t>06/08/2020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0385F-6363-6D4C-BFE1-DC786270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EA2E9-EB14-0E48-AEDC-1EEA7FDE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5FBA-A5D7-D245-9E45-1C4A57579C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596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35DCC-B9E1-334E-BC62-290D48AD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1CF900-79F5-6741-B6A7-4A6FD463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238A7-7E52-DC42-B659-3BD9321D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8B2-7AFE-D84E-B208-8B7C2694CB06}" type="datetimeFigureOut">
              <a:rPr kumimoji="1" lang="ko-Kore-KR" altLang="en-US" smtClean="0"/>
              <a:t>06/08/2020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C84F2-3E92-C54B-BB33-7E993C7A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A522C-3BA7-4447-83FE-8CEDD3CD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5FBA-A5D7-D245-9E45-1C4A57579C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532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47AAE2-4B0D-A144-BDEE-86381717F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E4634-37D1-F240-8C25-6534530E5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903E0-5E49-414A-8AD7-6ACCE5F7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8B2-7AFE-D84E-B208-8B7C2694CB06}" type="datetimeFigureOut">
              <a:rPr kumimoji="1" lang="ko-Kore-KR" altLang="en-US" smtClean="0"/>
              <a:t>06/08/2020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D0BEA-3057-5144-8A87-347E6AA4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64B84-FF2B-E54F-B16B-8C5D92CB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5FBA-A5D7-D245-9E45-1C4A57579C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48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3D6EF-5304-9C40-AAB8-EE85157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D7A22-5A29-804C-824D-CFE7FDA1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47501-8E33-DB43-B87D-53A6E2A4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8B2-7AFE-D84E-B208-8B7C2694CB06}" type="datetimeFigureOut">
              <a:rPr kumimoji="1" lang="ko-Kore-KR" altLang="en-US" smtClean="0"/>
              <a:t>06/08/2020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40A3C-6104-534E-B565-EE558EC0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02B2-A05C-344D-B7F8-2F7EFFF4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5FBA-A5D7-D245-9E45-1C4A57579C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366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083BC-BEED-494C-89C0-2B334CD8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5A880-55CE-DE46-BED8-7757EDA0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DF48F-6FE5-C94B-B326-E6292C15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8B2-7AFE-D84E-B208-8B7C2694CB06}" type="datetimeFigureOut">
              <a:rPr kumimoji="1" lang="ko-Kore-KR" altLang="en-US" smtClean="0"/>
              <a:t>06/08/2020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548F8-03B0-9D4C-87D5-4C7A52EE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C4824-5B04-7D44-A3D8-B21B0B93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5FBA-A5D7-D245-9E45-1C4A57579C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88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11D38-7531-004A-9ED0-0356D23F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6F9C0-D891-AD4D-9A36-8A364CD7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80FFB-A305-4F41-A4A0-62921FD7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05288-110D-CE48-BAC9-B0E87BFE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8B2-7AFE-D84E-B208-8B7C2694CB06}" type="datetimeFigureOut">
              <a:rPr kumimoji="1" lang="ko-Kore-KR" altLang="en-US" smtClean="0"/>
              <a:t>06/08/2020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BAB0B-08C7-AF42-B780-98EAF6C3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4A3E-667E-294D-8F8B-5E73EF03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5FBA-A5D7-D245-9E45-1C4A57579C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55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75EE6-7041-1F43-817D-653D590D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3B059A-9E12-974E-B4FA-7C5AD6D5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9269C-E4E7-4F47-A4F3-209FA5046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8DD324-408A-0546-9347-DC8A6BE2F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3FAD4-09EC-0F41-9FEE-8B8617A40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197EF5-86EF-214E-AE4E-59C9DE55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8B2-7AFE-D84E-B208-8B7C2694CB06}" type="datetimeFigureOut">
              <a:rPr kumimoji="1" lang="ko-Kore-KR" altLang="en-US" smtClean="0"/>
              <a:t>06/08/2020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93E586-4B4A-3743-AEF1-BD8D2883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9AC23B-AB26-E447-95BE-CB3838D4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5FBA-A5D7-D245-9E45-1C4A57579C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119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65831-7EE9-744D-8EC4-8CCD1A6C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5BC941-5906-DE46-9E72-BF2FB5D8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8B2-7AFE-D84E-B208-8B7C2694CB06}" type="datetimeFigureOut">
              <a:rPr kumimoji="1" lang="ko-Kore-KR" altLang="en-US" smtClean="0"/>
              <a:t>06/08/2020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38430B-B95D-A948-905A-DBFFF705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F0586D-26D5-4749-8AB3-9A25F79E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5FBA-A5D7-D245-9E45-1C4A57579C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06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6F1A9D-D558-9C43-9259-9C9F0867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8B2-7AFE-D84E-B208-8B7C2694CB06}" type="datetimeFigureOut">
              <a:rPr kumimoji="1" lang="ko-Kore-KR" altLang="en-US" smtClean="0"/>
              <a:t>06/08/2020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F9B821-B8F7-734B-84AF-C68F1A16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5A6B4-B870-1141-B8DE-C62262B7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5FBA-A5D7-D245-9E45-1C4A57579C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809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32599-1C67-4E45-A929-1520C0D3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D1317-7690-984A-B54C-FD499FA1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9EF202-8C11-7A49-9F83-92C6D7974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F74B9-19FF-E847-9965-973E7ABE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8B2-7AFE-D84E-B208-8B7C2694CB06}" type="datetimeFigureOut">
              <a:rPr kumimoji="1" lang="ko-Kore-KR" altLang="en-US" smtClean="0"/>
              <a:t>06/08/2020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7C695-3124-404E-966C-EC1D5D4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78122-9189-B748-BA51-3E8A1E1C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5FBA-A5D7-D245-9E45-1C4A57579C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655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910BB-AAD9-0044-A9C3-595D849E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A98E48-1DD8-A04A-91A3-EBC9E6071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9B631A-A57D-F240-9156-AA733ACB9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888C2-3E28-994E-8DB8-4393CEB6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8B2-7AFE-D84E-B208-8B7C2694CB06}" type="datetimeFigureOut">
              <a:rPr kumimoji="1" lang="ko-Kore-KR" altLang="en-US" smtClean="0"/>
              <a:t>06/08/2020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062DA-DAED-954F-88A3-7332D268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4E0D8-5938-C847-B085-66B62AD6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5FBA-A5D7-D245-9E45-1C4A57579C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8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676562-F2DB-E44E-8E61-95E812F9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A6BB9-226A-734A-9759-981C402BD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9EB83-23AE-B642-941C-094DB2DDE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B8B2-7AFE-D84E-B208-8B7C2694CB06}" type="datetimeFigureOut">
              <a:rPr kumimoji="1" lang="ko-Kore-KR" altLang="en-US" smtClean="0"/>
              <a:t>06/08/2020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FB660-4B97-D74F-8F1C-5499F3C4C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ADFD7-B957-2C4A-80E9-330E3E2FE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15FBA-A5D7-D245-9E45-1C4A57579C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16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6AC2C70-7605-3E4A-99CE-8FFA6946A3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82281-83AF-C342-A177-990D895BDB00}"/>
              </a:ext>
            </a:extLst>
          </p:cNvPr>
          <p:cNvSpPr/>
          <p:nvPr/>
        </p:nvSpPr>
        <p:spPr>
          <a:xfrm>
            <a:off x="109537" y="127539"/>
            <a:ext cx="11972925" cy="6622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7E16FCE-8961-574E-AAE6-0D9DBA66918D}"/>
              </a:ext>
            </a:extLst>
          </p:cNvPr>
          <p:cNvSpPr/>
          <p:nvPr/>
        </p:nvSpPr>
        <p:spPr>
          <a:xfrm>
            <a:off x="657145" y="1036319"/>
            <a:ext cx="2128383" cy="5282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Crawling</a:t>
            </a: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ctr"/>
            <a:endParaRPr kumimoji="1" lang="en-US" altLang="ko-Kore-KR" sz="23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B9E6599-2F42-F349-A2AE-C6D9BACB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58" y="3046397"/>
            <a:ext cx="1510091" cy="2899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70D584E-6E2B-0447-BF1B-D461F93D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98" t="7661" r="4632" b="10943"/>
          <a:stretch/>
        </p:blipFill>
        <p:spPr>
          <a:xfrm>
            <a:off x="974679" y="3581711"/>
            <a:ext cx="1580560" cy="57642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E6545E0-466C-8644-B45F-4B21620BC4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77" t="35037" r="15772" b="30811"/>
          <a:stretch/>
        </p:blipFill>
        <p:spPr>
          <a:xfrm>
            <a:off x="921912" y="5055871"/>
            <a:ext cx="1643393" cy="290655"/>
          </a:xfrm>
          <a:prstGeom prst="rect">
            <a:avLst/>
          </a:prstGeom>
        </p:spPr>
      </p:pic>
      <p:pic>
        <p:nvPicPr>
          <p:cNvPr id="36" name="그림 35" descr="물, 남자, 검은색, 쥐고있는이(가) 표시된 사진&#10;&#10;자동 생성된 설명">
            <a:extLst>
              <a:ext uri="{FF2B5EF4-FFF2-40B4-BE49-F238E27FC236}">
                <a16:creationId xmlns:a16="http://schemas.microsoft.com/office/drawing/2014/main" id="{B347D018-2478-374C-AA9B-C6A9456B5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647" y="3472353"/>
            <a:ext cx="881296" cy="544934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id="{64368F3B-FFB7-41EE-A5CF-801E640D8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2951" y="4187857"/>
            <a:ext cx="1724926" cy="1999382"/>
          </a:xfrm>
          <a:prstGeom prst="rect">
            <a:avLst/>
          </a:prstGeom>
        </p:spPr>
      </p:pic>
      <p:pic>
        <p:nvPicPr>
          <p:cNvPr id="21" name="그림 20" descr="표지판이(가) 표시된 사진&#10;&#10;자동 생성된 설명">
            <a:extLst>
              <a:ext uri="{FF2B5EF4-FFF2-40B4-BE49-F238E27FC236}">
                <a16:creationId xmlns:a16="http://schemas.microsoft.com/office/drawing/2014/main" id="{67E4F535-913E-42EE-9503-E4A4E9C144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1019" y="701580"/>
            <a:ext cx="1725140" cy="1999382"/>
          </a:xfrm>
          <a:prstGeom prst="rect">
            <a:avLst/>
          </a:prstGeom>
        </p:spPr>
      </p:pic>
      <p:pic>
        <p:nvPicPr>
          <p:cNvPr id="1026" name="Picture 2" descr="유튜브 로고 PNG, AI 무료 다운로드 (2020년) - 리틀딥">
            <a:extLst>
              <a:ext uri="{FF2B5EF4-FFF2-40B4-BE49-F238E27FC236}">
                <a16:creationId xmlns:a16="http://schemas.microsoft.com/office/drawing/2014/main" id="{7091CF94-41D0-432C-9D13-A3A999028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33734" r="23910" b="34198"/>
          <a:stretch/>
        </p:blipFill>
        <p:spPr bwMode="auto">
          <a:xfrm>
            <a:off x="984610" y="4328331"/>
            <a:ext cx="1562736" cy="51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plyr hex sticker">
            <a:extLst>
              <a:ext uri="{FF2B5EF4-FFF2-40B4-BE49-F238E27FC236}">
                <a16:creationId xmlns:a16="http://schemas.microsoft.com/office/drawing/2014/main" id="{B2912BE3-53D4-4F23-B330-6841A377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05" y="1458120"/>
            <a:ext cx="1219604" cy="1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gplot2 hex sticker">
            <a:extLst>
              <a:ext uri="{FF2B5EF4-FFF2-40B4-BE49-F238E27FC236}">
                <a16:creationId xmlns:a16="http://schemas.microsoft.com/office/drawing/2014/main" id="{C7E9AE29-B40D-481D-A214-B50B08D6E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551" y="3992679"/>
            <a:ext cx="1214714" cy="14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bble hex sticker">
            <a:extLst>
              <a:ext uri="{FF2B5EF4-FFF2-40B4-BE49-F238E27FC236}">
                <a16:creationId xmlns:a16="http://schemas.microsoft.com/office/drawing/2014/main" id="{C96CCC49-67C1-435C-88CA-582A1905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12" y="1455326"/>
            <a:ext cx="1214714" cy="14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dr hex sticker">
            <a:extLst>
              <a:ext uri="{FF2B5EF4-FFF2-40B4-BE49-F238E27FC236}">
                <a16:creationId xmlns:a16="http://schemas.microsoft.com/office/drawing/2014/main" id="{7B010D9E-7A39-4579-8639-05637B560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054" y="3983981"/>
            <a:ext cx="1214714" cy="14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12">
            <a:extLst>
              <a:ext uri="{FF2B5EF4-FFF2-40B4-BE49-F238E27FC236}">
                <a16:creationId xmlns:a16="http://schemas.microsoft.com/office/drawing/2014/main" id="{E3616330-0B08-45B4-AD4D-D9CCA2B09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95440" y="3368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0" name="Picture 16" descr="Nielsen(닐슨) 기업정보">
            <a:extLst>
              <a:ext uri="{FF2B5EF4-FFF2-40B4-BE49-F238E27FC236}">
                <a16:creationId xmlns:a16="http://schemas.microsoft.com/office/drawing/2014/main" id="{2C9E7B90-2AD6-4DEE-8D98-EE5E6D17F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35289" r="8656" b="35145"/>
          <a:stretch/>
        </p:blipFill>
        <p:spPr bwMode="auto">
          <a:xfrm>
            <a:off x="977209" y="5506417"/>
            <a:ext cx="1545384" cy="5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지니뮤직 로고">
            <a:extLst>
              <a:ext uri="{FF2B5EF4-FFF2-40B4-BE49-F238E27FC236}">
                <a16:creationId xmlns:a16="http://schemas.microsoft.com/office/drawing/2014/main" id="{56522252-DE7E-41A7-8B15-11B62166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50" y="2005408"/>
            <a:ext cx="1573689" cy="71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5B86408-2176-4B75-82BE-A11B010D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67" y="1318019"/>
            <a:ext cx="1590966" cy="5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11E1ED7-61AE-410E-B2C3-2CA970A5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183" y="2429309"/>
            <a:ext cx="1732317" cy="19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903276-9936-450E-A26E-41A6191BECFC}"/>
              </a:ext>
            </a:extLst>
          </p:cNvPr>
          <p:cNvSpPr/>
          <p:nvPr/>
        </p:nvSpPr>
        <p:spPr>
          <a:xfrm>
            <a:off x="3534225" y="857501"/>
            <a:ext cx="2480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Preprocessing</a:t>
            </a:r>
            <a:endParaRPr lang="ko-KR" altLang="en-US" sz="24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3F7302-C5EE-4F56-9947-5447AE84F2B3}"/>
              </a:ext>
            </a:extLst>
          </p:cNvPr>
          <p:cNvSpPr/>
          <p:nvPr/>
        </p:nvSpPr>
        <p:spPr>
          <a:xfrm>
            <a:off x="4329291" y="5452059"/>
            <a:ext cx="829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EDA</a:t>
            </a:r>
            <a:endParaRPr lang="ko-KR" altLang="en-US" sz="2400" b="1" dirty="0"/>
          </a:p>
        </p:txBody>
      </p:sp>
      <p:sp>
        <p:nvSpPr>
          <p:cNvPr id="60" name="오른쪽 화살표[R] 17">
            <a:extLst>
              <a:ext uri="{FF2B5EF4-FFF2-40B4-BE49-F238E27FC236}">
                <a16:creationId xmlns:a16="http://schemas.microsoft.com/office/drawing/2014/main" id="{5B95C89E-0C4D-41F7-8026-D83802755E61}"/>
              </a:ext>
            </a:extLst>
          </p:cNvPr>
          <p:cNvSpPr/>
          <p:nvPr/>
        </p:nvSpPr>
        <p:spPr>
          <a:xfrm>
            <a:off x="3035958" y="3198168"/>
            <a:ext cx="64973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300"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E4355F2-656D-5D4A-AED3-F1023ACB308C}"/>
              </a:ext>
            </a:extLst>
          </p:cNvPr>
          <p:cNvSpPr/>
          <p:nvPr/>
        </p:nvSpPr>
        <p:spPr>
          <a:xfrm>
            <a:off x="6765878" y="2788396"/>
            <a:ext cx="2152320" cy="1281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rPr>
              <a:t>Modeling</a:t>
            </a:r>
          </a:p>
          <a:p>
            <a:pPr algn="ctr"/>
            <a:endParaRPr kumimoji="1" lang="en-US" altLang="ko-Kore-KR" sz="24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:a16="http://schemas.microsoft.com/office/drawing/2014/main" id="{7BA674B6-7D58-8E4D-BD09-16644BBDE76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70979" y="3500675"/>
            <a:ext cx="1139369" cy="463662"/>
          </a:xfrm>
          <a:prstGeom prst="rect">
            <a:avLst/>
          </a:prstGeom>
        </p:spPr>
      </p:pic>
      <p:sp>
        <p:nvSpPr>
          <p:cNvPr id="63" name="오른쪽 화살표[R] 17">
            <a:extLst>
              <a:ext uri="{FF2B5EF4-FFF2-40B4-BE49-F238E27FC236}">
                <a16:creationId xmlns:a16="http://schemas.microsoft.com/office/drawing/2014/main" id="{A72A96E4-C4BB-4A12-9C68-BE56253A341C}"/>
              </a:ext>
            </a:extLst>
          </p:cNvPr>
          <p:cNvSpPr/>
          <p:nvPr/>
        </p:nvSpPr>
        <p:spPr>
          <a:xfrm>
            <a:off x="5832999" y="3198168"/>
            <a:ext cx="64973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300"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4" name="오른쪽 화살표[R] 17">
            <a:extLst>
              <a:ext uri="{FF2B5EF4-FFF2-40B4-BE49-F238E27FC236}">
                <a16:creationId xmlns:a16="http://schemas.microsoft.com/office/drawing/2014/main" id="{BFF84B06-A322-4910-89BC-456F4B64D25F}"/>
              </a:ext>
            </a:extLst>
          </p:cNvPr>
          <p:cNvSpPr/>
          <p:nvPr/>
        </p:nvSpPr>
        <p:spPr>
          <a:xfrm rot="19902614">
            <a:off x="9130942" y="2160272"/>
            <a:ext cx="64973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300"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5" name="오른쪽 화살표[R] 17">
            <a:extLst>
              <a:ext uri="{FF2B5EF4-FFF2-40B4-BE49-F238E27FC236}">
                <a16:creationId xmlns:a16="http://schemas.microsoft.com/office/drawing/2014/main" id="{0D18FBEC-AEBE-41B7-B358-28CCB7333214}"/>
              </a:ext>
            </a:extLst>
          </p:cNvPr>
          <p:cNvSpPr/>
          <p:nvPr/>
        </p:nvSpPr>
        <p:spPr>
          <a:xfrm rot="1697386" flipV="1">
            <a:off x="9130942" y="4195997"/>
            <a:ext cx="64973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300"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1048" name="Picture 24" descr="Python - 나무위키">
            <a:extLst>
              <a:ext uri="{FF2B5EF4-FFF2-40B4-BE49-F238E27FC236}">
                <a16:creationId xmlns:a16="http://schemas.microsoft.com/office/drawing/2014/main" id="{4B29D3E7-CAA9-4E64-A30B-50CC678B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743" y="4214633"/>
            <a:ext cx="2152320" cy="72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0338206B-1E61-45C5-9D92-76B04AFE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705" y="1878958"/>
            <a:ext cx="901355" cy="69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Studio Logo Usage Guidelines - RStudio">
            <a:extLst>
              <a:ext uri="{FF2B5EF4-FFF2-40B4-BE49-F238E27FC236}">
                <a16:creationId xmlns:a16="http://schemas.microsoft.com/office/drawing/2014/main" id="{FC85A8A7-E762-4ECB-B444-3D0B374DD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800" y="3091629"/>
            <a:ext cx="1921400" cy="67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사이킷런(scikit-learn)으로 학습한 모델 저장하기 - gaussian37">
            <a:extLst>
              <a:ext uri="{FF2B5EF4-FFF2-40B4-BE49-F238E27FC236}">
                <a16:creationId xmlns:a16="http://schemas.microsoft.com/office/drawing/2014/main" id="{0E2B2C83-6434-4BF6-BED3-0213AC409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04" y="4942657"/>
            <a:ext cx="1214714" cy="6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3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5</Words>
  <Application>Microsoft Office PowerPoint</Application>
  <PresentationFormat>와이드스크린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Nanum Gothic</vt:lpstr>
      <vt:lpstr>맑은 고딕</vt:lpstr>
      <vt:lpstr>배달의민족 도현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원희</dc:creator>
  <cp:lastModifiedBy>이청파</cp:lastModifiedBy>
  <cp:revision>19</cp:revision>
  <dcterms:created xsi:type="dcterms:W3CDTF">2020-06-07T12:45:28Z</dcterms:created>
  <dcterms:modified xsi:type="dcterms:W3CDTF">2020-06-08T06:30:32Z</dcterms:modified>
</cp:coreProperties>
</file>