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A78B-0804-4BA2-B566-7D88FD066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3947A-E746-4FB9-AE72-4365E86A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11DF9-B55E-46E9-8EFB-D1C7B833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173B3-8156-4098-AB06-F112015E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C979B-7167-4666-B8FF-D1C4265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D8C47-A7CD-4CEF-8C79-9C9CF0F4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3E8C0-B68C-43AE-91AC-73FAB93D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75973-C216-4CFC-87E6-151E8011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616C-AF8A-4D01-9932-FF53E0C1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020F2-DD32-4776-A7EB-B12CADB5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04851-7AD3-404E-BD97-375131927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E8C8D-E495-49FE-9065-E97E92C9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03AC7-A74A-4112-8A89-BCBF88C9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00352-3D6D-4959-991C-98203C5E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684A-697C-473E-8FE6-D0752393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15F36-266C-419E-8438-1EFBA50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6DEBF-6CA6-4362-AB10-8C255766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34268-7718-4F17-8A30-10709FF3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C1C7-604A-4AE4-A0B1-A997E6D8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9BC80-2E74-4621-ABAB-39E54C6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4BE9-20FE-4CA5-B00A-527C0FA8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F3D50-F8E0-4538-A193-DEE210B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F399-6947-4D0C-9C28-C981ECE9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390EB-7EC4-464F-A7EF-6BF387E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29B48-F2F6-4B07-AFC6-45BB0D1D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0912B-00A8-4154-BB3C-E219A466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8CB15-A31D-4145-BAE3-95F2E3D7B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F4DAE-27F2-4104-B313-F8F4A1EE3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4538F-0F7F-4DDA-B939-34741D7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3C8E6-63AB-4926-930B-FD408807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3FDB0-8024-4798-AADD-5FB462B9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72EE-ECE8-4611-9AD8-35079C49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26935-2E16-4A94-802F-A6CB8692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CA71F-AE2A-4C9F-830A-A520CC82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979604-19BD-4B59-8104-91623B14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350107-9FD7-4B4C-A95C-46383677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91D06B-998E-43F3-954A-746D783E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65B6A-3495-4F92-8AB5-237C2CA0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ADD51B-A66A-4CFE-A3FC-B0F1824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3C6A-EAB4-4A9D-95A9-504F8BAB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36BBD-580A-431A-B86E-37644AB7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1CDC7-8E93-4579-B94D-36AA485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77E859-8746-44CE-BA22-4FFBE94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7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6BFC6A-C291-419C-BAB9-2D79640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BD9DF-B005-4370-A9CB-447B3804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6870C-FE50-4DB9-B424-2F74068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050B-44A4-4354-9C0B-237594EE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992-C37C-4D0F-AE96-189438D9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47091-8E15-4B4D-813C-209E0DF1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CD7D1-1CF9-4109-9BA8-00632F8A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D805A-EA42-4D89-9FDB-6D391E94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81652-1BB9-4748-B136-C4A0CD1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9C4A-E752-44D2-A24E-F912DC31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834D3D-A40C-47D4-83BF-E048C8CA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0613C-9D5E-4E9F-A572-97B89AB31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12A5D-0533-4E53-B6F7-96AF5655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D0D36-15AC-4EFB-AA7B-2688021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E1E4D-A3D0-44D9-BDEC-0EF228B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5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11D35-8814-408E-9EB8-2F4E440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133E7-354A-40C6-9546-20268251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4EA8B-2820-45F5-B654-B5947FD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0F66-DA9E-420B-9A4B-9CE09DDBEB04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0B53F-D675-412A-8CB6-8A0514885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1A992-F38E-46C5-BAAB-E07A2115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AB67-143E-4AA9-836D-1CB4A9B70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세면도구, 화장품, 검은색, 실내이(가) 표시된 사진&#10;&#10;자동 생성된 설명">
            <a:extLst>
              <a:ext uri="{FF2B5EF4-FFF2-40B4-BE49-F238E27FC236}">
                <a16:creationId xmlns:a16="http://schemas.microsoft.com/office/drawing/2014/main" id="{FDA2A408-47D9-4B55-AD34-B47FDD75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35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6EABF4-CDA6-41E0-8303-8B48DA7662CB}"/>
              </a:ext>
            </a:extLst>
          </p:cNvPr>
          <p:cNvSpPr/>
          <p:nvPr/>
        </p:nvSpPr>
        <p:spPr>
          <a:xfrm>
            <a:off x="-124287" y="-62144"/>
            <a:ext cx="12473126" cy="7155402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61F6B-1A6B-4DE7-A9CB-FF389D87684A}"/>
              </a:ext>
            </a:extLst>
          </p:cNvPr>
          <p:cNvSpPr txBox="1"/>
          <p:nvPr/>
        </p:nvSpPr>
        <p:spPr>
          <a:xfrm rot="19012931">
            <a:off x="4581050" y="2510173"/>
            <a:ext cx="30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여러분의</a:t>
            </a:r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solidFill>
                  <a:srgbClr val="FF7979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색</a:t>
            </a:r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깔 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en-US" altLang="ko-KR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찾아드립니다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B5C32-5496-4DE8-BEBC-0D6B1C99CE4A}"/>
              </a:ext>
            </a:extLst>
          </p:cNvPr>
          <p:cNvSpPr txBox="1"/>
          <p:nvPr/>
        </p:nvSpPr>
        <p:spPr>
          <a:xfrm>
            <a:off x="4276162" y="4964096"/>
            <a:ext cx="36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find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personal color 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with image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4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세면도구, 화장품, 검은색, 실내이(가) 표시된 사진&#10;&#10;자동 생성된 설명">
            <a:extLst>
              <a:ext uri="{FF2B5EF4-FFF2-40B4-BE49-F238E27FC236}">
                <a16:creationId xmlns:a16="http://schemas.microsoft.com/office/drawing/2014/main" id="{FDA2A408-47D9-4B55-AD34-B47FDD75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35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6EABF4-CDA6-41E0-8303-8B48DA7662CB}"/>
              </a:ext>
            </a:extLst>
          </p:cNvPr>
          <p:cNvSpPr/>
          <p:nvPr/>
        </p:nvSpPr>
        <p:spPr>
          <a:xfrm>
            <a:off x="-124287" y="-62144"/>
            <a:ext cx="12473126" cy="7155402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4CFF9B-F20D-4789-9077-97895959ACEB}"/>
              </a:ext>
            </a:extLst>
          </p:cNvPr>
          <p:cNvSpPr/>
          <p:nvPr/>
        </p:nvSpPr>
        <p:spPr>
          <a:xfrm>
            <a:off x="3670882" y="4172349"/>
            <a:ext cx="4850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equirements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ssumptions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onstraints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4B4A88-E068-4DE8-9FBA-EDB366B1DBDF}"/>
              </a:ext>
            </a:extLst>
          </p:cNvPr>
          <p:cNvSpPr/>
          <p:nvPr/>
        </p:nvSpPr>
        <p:spPr>
          <a:xfrm>
            <a:off x="91736" y="4184698"/>
            <a:ext cx="276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isks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ontingencies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EAA1A-6F35-4AC0-8CA6-830B393D4A0F}"/>
              </a:ext>
            </a:extLst>
          </p:cNvPr>
          <p:cNvSpPr/>
          <p:nvPr/>
        </p:nvSpPr>
        <p:spPr>
          <a:xfrm>
            <a:off x="9928516" y="4184698"/>
            <a:ext cx="217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osts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enefits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F9862-EFFF-479D-A29A-148C394A8EAB}"/>
              </a:ext>
            </a:extLst>
          </p:cNvPr>
          <p:cNvSpPr txBox="1"/>
          <p:nvPr/>
        </p:nvSpPr>
        <p:spPr>
          <a:xfrm>
            <a:off x="91736" y="415127"/>
            <a:ext cx="3478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구체적인 숫자를 제시하여 성공 기준 설정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만족도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3.7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후기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50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 이상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이유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서비스의 시작은 접근성이 가장 중요하기 때문에 처음은 평점과 후기를 목표치로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일단 비즈니스 성공은 같게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잡아버림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EA3BD-102F-474E-BFAC-FE44F4F614A0}"/>
              </a:ext>
            </a:extLst>
          </p:cNvPr>
          <p:cNvSpPr txBox="1"/>
          <p:nvPr/>
        </p:nvSpPr>
        <p:spPr>
          <a:xfrm>
            <a:off x="3795934" y="415126"/>
            <a:ext cx="4925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Label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된 이미지 데이터 입력했을 때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AI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 추측하는 결과의 정확도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80%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0C4FC-C69E-4D82-A36A-990A890B9A8F}"/>
              </a:ext>
            </a:extLst>
          </p:cNvPr>
          <p:cNvSpPr txBox="1"/>
          <p:nvPr/>
        </p:nvSpPr>
        <p:spPr>
          <a:xfrm>
            <a:off x="8721819" y="415127"/>
            <a:ext cx="33784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쿨톤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웜톤이라는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명확한 특성을 가지고 있는 유명인들의 이미지 수집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이미지 분야에서의 딥러닝 이용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새로운 사진을 입력했을 때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사용자의 피부색과 가장 가까운 이미지 데이터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cluster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 나타내는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피부톤은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무엇인지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알맞은 색깔 추천 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개인화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351E3-F706-4876-B25F-7FFB98D03F8C}"/>
              </a:ext>
            </a:extLst>
          </p:cNvPr>
          <p:cNvSpPr txBox="1"/>
          <p:nvPr/>
        </p:nvSpPr>
        <p:spPr>
          <a:xfrm>
            <a:off x="91736" y="4541681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682E1-8815-435F-B854-F59422D596C8}"/>
              </a:ext>
            </a:extLst>
          </p:cNvPr>
          <p:cNvSpPr txBox="1"/>
          <p:nvPr/>
        </p:nvSpPr>
        <p:spPr>
          <a:xfrm>
            <a:off x="3762598" y="4541680"/>
            <a:ext cx="315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D4316-8F3E-466A-8DDA-39C005E1DAB4}"/>
              </a:ext>
            </a:extLst>
          </p:cNvPr>
          <p:cNvSpPr txBox="1"/>
          <p:nvPr/>
        </p:nvSpPr>
        <p:spPr>
          <a:xfrm>
            <a:off x="8721819" y="4541681"/>
            <a:ext cx="33784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</a:p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내가 내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피부톤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알고 싶기 때문에 해봄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,,,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사실상 사진 수집하는 번거로움 빼고 드는 비용은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없지만서도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은근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이런거</a:t>
            </a:r>
            <a:r>
              <a:rPr lang="ko-KR" altLang="en-US" sz="14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궁금한 사람들 많아서 막상 생기면 많이 쓰지 않을까 하는 나만의 생각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60735-86D6-4E1A-B11C-92D5ED93F1EC}"/>
              </a:ext>
            </a:extLst>
          </p:cNvPr>
          <p:cNvSpPr txBox="1"/>
          <p:nvPr/>
        </p:nvSpPr>
        <p:spPr>
          <a:xfrm>
            <a:off x="84677" y="4849457"/>
            <a:ext cx="3521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고객들도 자신의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피부톤을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몰라서 하는 것이기 때문에 자신이 맞다 </a:t>
            </a:r>
            <a:r>
              <a:rPr lang="ko-KR" altLang="en-US" sz="1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틀리다를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할 수 없습니다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(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사실 지금 졸림 미침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사용자의 사진을 요구할 때 조명때문에 정확도가 떨어질 수 있고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흔해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대부분 화장품때문에 퍼스널 하는데 남성분들은 흥미 없을 수도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25DF3-D274-4EB3-BE90-AD8D614B4B2E}"/>
              </a:ext>
            </a:extLst>
          </p:cNvPr>
          <p:cNvSpPr txBox="1"/>
          <p:nvPr/>
        </p:nvSpPr>
        <p:spPr>
          <a:xfrm>
            <a:off x="3821931" y="4849456"/>
            <a:ext cx="4850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수집 방법과 이미지 데이터가 너무 작지 않을까</a:t>
            </a:r>
            <a:endParaRPr lang="en-US" altLang="ko-KR" sz="1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여성과 남성을 다르게 할 경우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여성에게는 무엇을 남성에게는 무엇을 도출해줘야 좋아할까</a:t>
            </a:r>
            <a:r>
              <a:rPr lang="en-US" altLang="ko-KR" sz="1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587DC5-8937-432F-A558-85D7C553FB5E}"/>
              </a:ext>
            </a:extLst>
          </p:cNvPr>
          <p:cNvSpPr/>
          <p:nvPr/>
        </p:nvSpPr>
        <p:spPr>
          <a:xfrm>
            <a:off x="91736" y="998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usiness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uccess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riteria</a:t>
            </a:r>
            <a:endParaRPr lang="ko-KR" altLang="en-US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A69F9-BE5B-4614-B4EA-20C0E7620EF2}"/>
              </a:ext>
            </a:extLst>
          </p:cNvPr>
          <p:cNvSpPr/>
          <p:nvPr/>
        </p:nvSpPr>
        <p:spPr>
          <a:xfrm>
            <a:off x="4897114" y="99847"/>
            <a:ext cx="217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uccess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riteria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D40C2F-C498-4D5F-8BCB-E719A734AAC5}"/>
              </a:ext>
            </a:extLst>
          </p:cNvPr>
          <p:cNvSpPr/>
          <p:nvPr/>
        </p:nvSpPr>
        <p:spPr>
          <a:xfrm>
            <a:off x="10615790" y="99847"/>
            <a:ext cx="1484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roject</a:t>
            </a:r>
            <a:r>
              <a:rPr lang="ko-KR" altLang="en-US" dirty="0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C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99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215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맑은 고딕</vt:lpstr>
      <vt:lpstr>-윤고딕340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세정</dc:creator>
  <cp:lastModifiedBy>김 세정</cp:lastModifiedBy>
  <cp:revision>3</cp:revision>
  <dcterms:created xsi:type="dcterms:W3CDTF">2019-03-14T15:28:04Z</dcterms:created>
  <dcterms:modified xsi:type="dcterms:W3CDTF">2019-03-14T15:48:19Z</dcterms:modified>
</cp:coreProperties>
</file>