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-윤고딕340" panose="02030504000101010101" pitchFamily="18" charset="-127"/>
      <p:regular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14319-270B-46B0-A97B-ADD23A7E67AC}" v="397" dt="2019-03-14T15:27:1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microsoft.com/office/2016/11/relationships/changesInfo" Target="changesInfos/changesInfo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세정" userId="3bcbb4d8b587c982" providerId="LiveId" clId="{09614319-270B-46B0-A97B-ADD23A7E67AC}"/>
    <pc:docChg chg="undo custSel mod addSld delSld modSld">
      <pc:chgData name="김 세정" userId="3bcbb4d8b587c982" providerId="LiveId" clId="{09614319-270B-46B0-A97B-ADD23A7E67AC}" dt="2019-03-14T15:28:08.811" v="4672" actId="2696"/>
      <pc:docMkLst>
        <pc:docMk/>
      </pc:docMkLst>
      <pc:sldChg chg="addSp delSp modSp">
        <pc:chgData name="김 세정" userId="3bcbb4d8b587c982" providerId="LiveId" clId="{09614319-270B-46B0-A97B-ADD23A7E67AC}" dt="2019-03-14T14:51:47.030" v="1352" actId="20577"/>
        <pc:sldMkLst>
          <pc:docMk/>
          <pc:sldMk cId="1205167563" sldId="256"/>
        </pc:sldMkLst>
        <pc:spChg chg="add mod">
          <ac:chgData name="김 세정" userId="3bcbb4d8b587c982" providerId="LiveId" clId="{09614319-270B-46B0-A97B-ADD23A7E67AC}" dt="2019-03-14T14:42:28.683" v="758" actId="207"/>
          <ac:spMkLst>
            <pc:docMk/>
            <pc:sldMk cId="1205167563" sldId="256"/>
            <ac:spMk id="8" creationId="{CAA03D66-5CAD-4581-889F-7FC226DD7789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9" creationId="{9C1020FF-8219-484D-8EED-049B4405BEE8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0" creationId="{FEB666C7-E347-4F26-B6E9-DEFFC26B6351}"/>
          </ac:spMkLst>
        </pc:spChg>
        <pc:spChg chg="add del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1" creationId="{04679FA6-94A3-489F-9979-38C4ED258D38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2" creationId="{5638D2ED-B654-4523-935B-665875EE6B50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3" creationId="{42C528B1-2E37-4C61-9CB3-78E3FA78F265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4" creationId="{769D2055-7026-4755-B2BE-50FDAEE7DD97}"/>
          </ac:spMkLst>
        </pc:spChg>
        <pc:spChg chg="add mod">
          <ac:chgData name="김 세정" userId="3bcbb4d8b587c982" providerId="LiveId" clId="{09614319-270B-46B0-A97B-ADD23A7E67AC}" dt="2019-03-14T14:50:58.778" v="1198"/>
          <ac:spMkLst>
            <pc:docMk/>
            <pc:sldMk cId="1205167563" sldId="256"/>
            <ac:spMk id="15" creationId="{EFE6468F-959B-4189-B313-2B158DA378ED}"/>
          </ac:spMkLst>
        </pc:spChg>
        <pc:spChg chg="add mod">
          <ac:chgData name="김 세정" userId="3bcbb4d8b587c982" providerId="LiveId" clId="{09614319-270B-46B0-A97B-ADD23A7E67AC}" dt="2019-03-14T14:42:11.081" v="755" actId="164"/>
          <ac:spMkLst>
            <pc:docMk/>
            <pc:sldMk cId="1205167563" sldId="256"/>
            <ac:spMk id="16" creationId="{007E465E-D839-4D9C-844C-0737403DC2F6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17" creationId="{9D8719E0-5622-4AA0-B2BC-2FF9CA624D4E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18" creationId="{BD38C573-84A4-4271-8060-2F224C2F61B4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19" creationId="{BF58044A-A924-4D75-AD59-F954FE0AEE5D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20" creationId="{54CEFBDB-D1C6-4DDA-9337-64644B4F7339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21" creationId="{EF3C9F5C-867C-4452-84EA-37671C4A6667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22" creationId="{5210420F-0127-443D-A1A3-E0769F79CCF9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23" creationId="{C8430F67-BBAD-4064-936E-0F6553324133}"/>
          </ac:spMkLst>
        </pc:spChg>
        <pc:spChg chg="add del">
          <ac:chgData name="김 세정" userId="3bcbb4d8b587c982" providerId="LiveId" clId="{09614319-270B-46B0-A97B-ADD23A7E67AC}" dt="2019-03-14T14:42:07.031" v="754"/>
          <ac:spMkLst>
            <pc:docMk/>
            <pc:sldMk cId="1205167563" sldId="256"/>
            <ac:spMk id="24" creationId="{F97EB903-FDE5-4C43-96BF-34D32A42D5FE}"/>
          </ac:spMkLst>
        </pc:spChg>
        <pc:spChg chg="add mod">
          <ac:chgData name="김 세정" userId="3bcbb4d8b587c982" providerId="LiveId" clId="{09614319-270B-46B0-A97B-ADD23A7E67AC}" dt="2019-03-14T14:42:53.438" v="809" actId="207"/>
          <ac:spMkLst>
            <pc:docMk/>
            <pc:sldMk cId="1205167563" sldId="256"/>
            <ac:spMk id="25" creationId="{E5EF5E60-3022-4908-A996-AA80F1ADE782}"/>
          </ac:spMkLst>
        </pc:spChg>
        <pc:spChg chg="add mod">
          <ac:chgData name="김 세정" userId="3bcbb4d8b587c982" providerId="LiveId" clId="{09614319-270B-46B0-A97B-ADD23A7E67AC}" dt="2019-03-14T14:43:14.092" v="823" actId="20577"/>
          <ac:spMkLst>
            <pc:docMk/>
            <pc:sldMk cId="1205167563" sldId="256"/>
            <ac:spMk id="26" creationId="{516B13BA-8E1A-4CB5-868D-73310A164DDC}"/>
          </ac:spMkLst>
        </pc:spChg>
        <pc:spChg chg="mod">
          <ac:chgData name="김 세정" userId="3bcbb4d8b587c982" providerId="LiveId" clId="{09614319-270B-46B0-A97B-ADD23A7E67AC}" dt="2019-03-14T14:48:58.952" v="860" actId="20577"/>
          <ac:spMkLst>
            <pc:docMk/>
            <pc:sldMk cId="1205167563" sldId="256"/>
            <ac:spMk id="29" creationId="{D9B71726-4D6F-4D9D-B801-F6120342798A}"/>
          </ac:spMkLst>
        </pc:spChg>
        <pc:spChg chg="mod">
          <ac:chgData name="김 세정" userId="3bcbb4d8b587c982" providerId="LiveId" clId="{09614319-270B-46B0-A97B-ADD23A7E67AC}" dt="2019-03-14T14:49:44.068" v="1035" actId="207"/>
          <ac:spMkLst>
            <pc:docMk/>
            <pc:sldMk cId="1205167563" sldId="256"/>
            <ac:spMk id="30" creationId="{ED3688E5-B03A-44C8-922F-E71A3D11246B}"/>
          </ac:spMkLst>
        </pc:spChg>
        <pc:spChg chg="mod">
          <ac:chgData name="김 세정" userId="3bcbb4d8b587c982" providerId="LiveId" clId="{09614319-270B-46B0-A97B-ADD23A7E67AC}" dt="2019-03-14T14:50:09.496" v="1126" actId="207"/>
          <ac:spMkLst>
            <pc:docMk/>
            <pc:sldMk cId="1205167563" sldId="256"/>
            <ac:spMk id="31" creationId="{EC65FA35-536D-43C4-AB7E-EAF624C5472C}"/>
          </ac:spMkLst>
        </pc:spChg>
        <pc:spChg chg="mod">
          <ac:chgData name="김 세정" userId="3bcbb4d8b587c982" providerId="LiveId" clId="{09614319-270B-46B0-A97B-ADD23A7E67AC}" dt="2019-03-14T14:50:26.769" v="1178" actId="207"/>
          <ac:spMkLst>
            <pc:docMk/>
            <pc:sldMk cId="1205167563" sldId="256"/>
            <ac:spMk id="33" creationId="{746CD01B-D5D2-47A8-8043-AA35BFC83569}"/>
          </ac:spMkLst>
        </pc:spChg>
        <pc:spChg chg="mod">
          <ac:chgData name="김 세정" userId="3bcbb4d8b587c982" providerId="LiveId" clId="{09614319-270B-46B0-A97B-ADD23A7E67AC}" dt="2019-03-14T14:51:17.371" v="1251" actId="20577"/>
          <ac:spMkLst>
            <pc:docMk/>
            <pc:sldMk cId="1205167563" sldId="256"/>
            <ac:spMk id="34" creationId="{B16F0B3D-CE66-458B-B186-AC607CAC08DE}"/>
          </ac:spMkLst>
        </pc:spChg>
        <pc:spChg chg="mod">
          <ac:chgData name="김 세정" userId="3bcbb4d8b587c982" providerId="LiveId" clId="{09614319-270B-46B0-A97B-ADD23A7E67AC}" dt="2019-03-14T14:51:47.030" v="1352" actId="20577"/>
          <ac:spMkLst>
            <pc:docMk/>
            <pc:sldMk cId="1205167563" sldId="256"/>
            <ac:spMk id="35" creationId="{18FA3D76-10E4-4067-B32E-B1DE696A8F1D}"/>
          </ac:spMkLst>
        </pc:spChg>
        <pc:grpChg chg="add mod">
          <ac:chgData name="김 세정" userId="3bcbb4d8b587c982" providerId="LiveId" clId="{09614319-270B-46B0-A97B-ADD23A7E67AC}" dt="2019-03-14T14:42:20.571" v="757" actId="1076"/>
          <ac:grpSpMkLst>
            <pc:docMk/>
            <pc:sldMk cId="1205167563" sldId="256"/>
            <ac:grpSpMk id="2" creationId="{F44E4709-A24D-4359-8F77-A987E32CC4D4}"/>
          </ac:grpSpMkLst>
        </pc:grpChg>
        <pc:grpChg chg="add mod">
          <ac:chgData name="김 세정" userId="3bcbb4d8b587c982" providerId="LiveId" clId="{09614319-270B-46B0-A97B-ADD23A7E67AC}" dt="2019-03-14T14:48:15.274" v="829" actId="1076"/>
          <ac:grpSpMkLst>
            <pc:docMk/>
            <pc:sldMk cId="1205167563" sldId="256"/>
            <ac:grpSpMk id="27" creationId="{FF081540-4100-4E7D-B31A-853C2F5F5E99}"/>
          </ac:grpSpMkLst>
        </pc:grpChg>
        <pc:picChg chg="mod">
          <ac:chgData name="김 세정" userId="3bcbb4d8b587c982" providerId="LiveId" clId="{09614319-270B-46B0-A97B-ADD23A7E67AC}" dt="2019-03-14T14:33:27.818" v="288" actId="1076"/>
          <ac:picMkLst>
            <pc:docMk/>
            <pc:sldMk cId="1205167563" sldId="256"/>
            <ac:picMk id="5" creationId="{8E09A33A-5A12-4226-B5D2-F909BA217801}"/>
          </ac:picMkLst>
        </pc:picChg>
      </pc:sldChg>
      <pc:sldChg chg="del">
        <pc:chgData name="김 세정" userId="3bcbb4d8b587c982" providerId="LiveId" clId="{09614319-270B-46B0-A97B-ADD23A7E67AC}" dt="2019-03-14T15:28:08.811" v="4672" actId="2696"/>
        <pc:sldMkLst>
          <pc:docMk/>
          <pc:sldMk cId="577436505" sldId="257"/>
        </pc:sldMkLst>
      </pc:sldChg>
      <pc:sldChg chg="addSp delSp modSp add mod setBg">
        <pc:chgData name="김 세정" userId="3bcbb4d8b587c982" providerId="LiveId" clId="{09614319-270B-46B0-A97B-ADD23A7E67AC}" dt="2019-03-14T15:26:36.358" v="4656" actId="20577"/>
        <pc:sldMkLst>
          <pc:docMk/>
          <pc:sldMk cId="3268985765" sldId="258"/>
        </pc:sldMkLst>
        <pc:spChg chg="del">
          <ac:chgData name="김 세정" userId="3bcbb4d8b587c982" providerId="LiveId" clId="{09614319-270B-46B0-A97B-ADD23A7E67AC}" dt="2019-03-14T14:43:24.388" v="825" actId="478"/>
          <ac:spMkLst>
            <pc:docMk/>
            <pc:sldMk cId="3268985765" sldId="258"/>
            <ac:spMk id="2" creationId="{88205B98-2717-4907-A586-B3B277F87FF5}"/>
          </ac:spMkLst>
        </pc:spChg>
        <pc:spChg chg="del">
          <ac:chgData name="김 세정" userId="3bcbb4d8b587c982" providerId="LiveId" clId="{09614319-270B-46B0-A97B-ADD23A7E67AC}" dt="2019-03-14T14:43:24.388" v="825" actId="478"/>
          <ac:spMkLst>
            <pc:docMk/>
            <pc:sldMk cId="3268985765" sldId="258"/>
            <ac:spMk id="3" creationId="{22FA7059-B135-4B88-BA1A-3E9440F222E0}"/>
          </ac:spMkLst>
        </pc:spChg>
        <pc:spChg chg="add del mod">
          <ac:chgData name="김 세정" userId="3bcbb4d8b587c982" providerId="LiveId" clId="{09614319-270B-46B0-A97B-ADD23A7E67AC}" dt="2019-03-14T14:52:41.505" v="1358" actId="478"/>
          <ac:spMkLst>
            <pc:docMk/>
            <pc:sldMk cId="3268985765" sldId="258"/>
            <ac:spMk id="4" creationId="{25417739-0680-42D2-8A56-4D7300DB6631}"/>
          </ac:spMkLst>
        </pc:spChg>
        <pc:spChg chg="add del mod">
          <ac:chgData name="김 세정" userId="3bcbb4d8b587c982" providerId="LiveId" clId="{09614319-270B-46B0-A97B-ADD23A7E67AC}" dt="2019-03-14T14:53:52.505" v="1418" actId="478"/>
          <ac:spMkLst>
            <pc:docMk/>
            <pc:sldMk cId="3268985765" sldId="258"/>
            <ac:spMk id="6" creationId="{1FA5D638-B1AB-4BE3-86CC-C52C04D00FB5}"/>
          </ac:spMkLst>
        </pc:spChg>
        <pc:spChg chg="add del">
          <ac:chgData name="김 세정" userId="3bcbb4d8b587c982" providerId="LiveId" clId="{09614319-270B-46B0-A97B-ADD23A7E67AC}" dt="2019-03-14T14:53:49.077" v="1417" actId="478"/>
          <ac:spMkLst>
            <pc:docMk/>
            <pc:sldMk cId="3268985765" sldId="258"/>
            <ac:spMk id="7" creationId="{DF0BBB89-89A9-4BBF-B612-C8F11B38D7C5}"/>
          </ac:spMkLst>
        </pc:spChg>
        <pc:spChg chg="add mod">
          <ac:chgData name="김 세정" userId="3bcbb4d8b587c982" providerId="LiveId" clId="{09614319-270B-46B0-A97B-ADD23A7E67AC}" dt="2019-03-14T14:55:41.634" v="1451" actId="207"/>
          <ac:spMkLst>
            <pc:docMk/>
            <pc:sldMk cId="3268985765" sldId="258"/>
            <ac:spMk id="8" creationId="{0EF8DA39-DF5F-4791-9602-73A85C604EB9}"/>
          </ac:spMkLst>
        </pc:spChg>
        <pc:spChg chg="add mod">
          <ac:chgData name="김 세정" userId="3bcbb4d8b587c982" providerId="LiveId" clId="{09614319-270B-46B0-A97B-ADD23A7E67AC}" dt="2019-03-14T15:00:58.559" v="1465" actId="1076"/>
          <ac:spMkLst>
            <pc:docMk/>
            <pc:sldMk cId="3268985765" sldId="258"/>
            <ac:spMk id="9" creationId="{4BBC1F2C-60D8-430D-A6B9-D4F724259B9F}"/>
          </ac:spMkLst>
        </pc:spChg>
        <pc:spChg chg="add mod">
          <ac:chgData name="김 세정" userId="3bcbb4d8b587c982" providerId="LiveId" clId="{09614319-270B-46B0-A97B-ADD23A7E67AC}" dt="2019-03-14T15:00:46.371" v="1462" actId="14100"/>
          <ac:spMkLst>
            <pc:docMk/>
            <pc:sldMk cId="3268985765" sldId="258"/>
            <ac:spMk id="10" creationId="{9E2D5A62-82B9-462C-BE58-9B1314566744}"/>
          </ac:spMkLst>
        </pc:spChg>
        <pc:spChg chg="add mod">
          <ac:chgData name="김 세정" userId="3bcbb4d8b587c982" providerId="LiveId" clId="{09614319-270B-46B0-A97B-ADD23A7E67AC}" dt="2019-03-14T15:02:17.491" v="1478" actId="1076"/>
          <ac:spMkLst>
            <pc:docMk/>
            <pc:sldMk cId="3268985765" sldId="258"/>
            <ac:spMk id="11" creationId="{C63780D7-FAC5-4587-8210-F68A05F924A4}"/>
          </ac:spMkLst>
        </pc:spChg>
        <pc:spChg chg="add mod">
          <ac:chgData name="김 세정" userId="3bcbb4d8b587c982" providerId="LiveId" clId="{09614319-270B-46B0-A97B-ADD23A7E67AC}" dt="2019-03-14T15:01:29.431" v="1470" actId="1076"/>
          <ac:spMkLst>
            <pc:docMk/>
            <pc:sldMk cId="3268985765" sldId="258"/>
            <ac:spMk id="12" creationId="{F9700954-2B32-4DC4-B101-7F1C225E0E3D}"/>
          </ac:spMkLst>
        </pc:spChg>
        <pc:spChg chg="add mod">
          <ac:chgData name="김 세정" userId="3bcbb4d8b587c982" providerId="LiveId" clId="{09614319-270B-46B0-A97B-ADD23A7E67AC}" dt="2019-03-14T15:02:11.440" v="1477" actId="1076"/>
          <ac:spMkLst>
            <pc:docMk/>
            <pc:sldMk cId="3268985765" sldId="258"/>
            <ac:spMk id="13" creationId="{9972B02E-49B6-42CF-B69E-58CE16C75A5D}"/>
          </ac:spMkLst>
        </pc:spChg>
        <pc:spChg chg="add mod">
          <ac:chgData name="김 세정" userId="3bcbb4d8b587c982" providerId="LiveId" clId="{09614319-270B-46B0-A97B-ADD23A7E67AC}" dt="2019-03-14T15:14:05.944" v="2177" actId="20577"/>
          <ac:spMkLst>
            <pc:docMk/>
            <pc:sldMk cId="3268985765" sldId="258"/>
            <ac:spMk id="14" creationId="{E2321C32-45AE-4667-B602-3F367226F2F3}"/>
          </ac:spMkLst>
        </pc:spChg>
        <pc:spChg chg="add mod">
          <ac:chgData name="김 세정" userId="3bcbb4d8b587c982" providerId="LiveId" clId="{09614319-270B-46B0-A97B-ADD23A7E67AC}" dt="2019-03-14T15:16:33.169" v="2215" actId="20577"/>
          <ac:spMkLst>
            <pc:docMk/>
            <pc:sldMk cId="3268985765" sldId="258"/>
            <ac:spMk id="15" creationId="{BF3C11DF-7612-41F2-9545-A21A96A5C4B5}"/>
          </ac:spMkLst>
        </pc:spChg>
        <pc:spChg chg="add mod">
          <ac:chgData name="김 세정" userId="3bcbb4d8b587c982" providerId="LiveId" clId="{09614319-270B-46B0-A97B-ADD23A7E67AC}" dt="2019-03-14T15:22:04.486" v="3503" actId="20577"/>
          <ac:spMkLst>
            <pc:docMk/>
            <pc:sldMk cId="3268985765" sldId="258"/>
            <ac:spMk id="16" creationId="{61D0DE9A-246A-45B3-B194-3749BF3E9777}"/>
          </ac:spMkLst>
        </pc:spChg>
        <pc:spChg chg="add mod">
          <ac:chgData name="김 세정" userId="3bcbb4d8b587c982" providerId="LiveId" clId="{09614319-270B-46B0-A97B-ADD23A7E67AC}" dt="2019-03-14T15:01:57.965" v="1475" actId="1076"/>
          <ac:spMkLst>
            <pc:docMk/>
            <pc:sldMk cId="3268985765" sldId="258"/>
            <ac:spMk id="17" creationId="{3F8AB61E-2AF1-4300-8EA7-888210710873}"/>
          </ac:spMkLst>
        </pc:spChg>
        <pc:spChg chg="add mod">
          <ac:chgData name="김 세정" userId="3bcbb4d8b587c982" providerId="LiveId" clId="{09614319-270B-46B0-A97B-ADD23A7E67AC}" dt="2019-03-14T15:02:22.261" v="1479" actId="1076"/>
          <ac:spMkLst>
            <pc:docMk/>
            <pc:sldMk cId="3268985765" sldId="258"/>
            <ac:spMk id="18" creationId="{F50D69D7-EA19-4E47-ACD7-8233AB1F7C7A}"/>
          </ac:spMkLst>
        </pc:spChg>
        <pc:spChg chg="add mod">
          <ac:chgData name="김 세정" userId="3bcbb4d8b587c982" providerId="LiveId" clId="{09614319-270B-46B0-A97B-ADD23A7E67AC}" dt="2019-03-14T15:25:19.833" v="4256"/>
          <ac:spMkLst>
            <pc:docMk/>
            <pc:sldMk cId="3268985765" sldId="258"/>
            <ac:spMk id="19" creationId="{E3C6AE96-62F4-40F0-815D-3A983C66A147}"/>
          </ac:spMkLst>
        </pc:spChg>
        <pc:spChg chg="add mod">
          <ac:chgData name="김 세정" userId="3bcbb4d8b587c982" providerId="LiveId" clId="{09614319-270B-46B0-A97B-ADD23A7E67AC}" dt="2019-03-14T15:18:11.808" v="2480"/>
          <ac:spMkLst>
            <pc:docMk/>
            <pc:sldMk cId="3268985765" sldId="258"/>
            <ac:spMk id="20" creationId="{E0344761-964D-4DEC-865A-2DA4C348594F}"/>
          </ac:spMkLst>
        </pc:spChg>
        <pc:spChg chg="add del">
          <ac:chgData name="김 세정" userId="3bcbb4d8b587c982" providerId="LiveId" clId="{09614319-270B-46B0-A97B-ADD23A7E67AC}" dt="2019-03-14T15:18:27.486" v="2484" actId="478"/>
          <ac:spMkLst>
            <pc:docMk/>
            <pc:sldMk cId="3268985765" sldId="258"/>
            <ac:spMk id="21" creationId="{24F40DA7-B3CC-4889-AABC-AE6E75E712C6}"/>
          </ac:spMkLst>
        </pc:spChg>
        <pc:spChg chg="add mod">
          <ac:chgData name="김 세정" userId="3bcbb4d8b587c982" providerId="LiveId" clId="{09614319-270B-46B0-A97B-ADD23A7E67AC}" dt="2019-03-14T15:26:36.358" v="4656" actId="20577"/>
          <ac:spMkLst>
            <pc:docMk/>
            <pc:sldMk cId="3268985765" sldId="258"/>
            <ac:spMk id="22" creationId="{8E592261-D572-412E-817E-30AB3119E880}"/>
          </ac:spMkLst>
        </pc:spChg>
        <pc:picChg chg="add mod">
          <ac:chgData name="김 세정" userId="3bcbb4d8b587c982" providerId="LiveId" clId="{09614319-270B-46B0-A97B-ADD23A7E67AC}" dt="2019-03-14T15:18:19.020" v="2483" actId="1076"/>
          <ac:picMkLst>
            <pc:docMk/>
            <pc:sldMk cId="3268985765" sldId="258"/>
            <ac:picMk id="5" creationId="{945E8E6F-0A9E-4E67-A865-3C5C883B832C}"/>
          </ac:picMkLst>
        </pc:picChg>
      </pc:sldChg>
      <pc:sldChg chg="delSp add del">
        <pc:chgData name="김 세정" userId="3bcbb4d8b587c982" providerId="LiveId" clId="{09614319-270B-46B0-A97B-ADD23A7E67AC}" dt="2019-03-14T15:26:55.362" v="4659" actId="2696"/>
        <pc:sldMkLst>
          <pc:docMk/>
          <pc:sldMk cId="670934657" sldId="259"/>
        </pc:sldMkLst>
        <pc:spChg chg="del">
          <ac:chgData name="김 세정" userId="3bcbb4d8b587c982" providerId="LiveId" clId="{09614319-270B-46B0-A97B-ADD23A7E67AC}" dt="2019-03-14T14:43:43.790" v="827" actId="478"/>
          <ac:spMkLst>
            <pc:docMk/>
            <pc:sldMk cId="670934657" sldId="259"/>
            <ac:spMk id="2" creationId="{63B8A097-C6AA-4712-A6B1-94DC227F4578}"/>
          </ac:spMkLst>
        </pc:spChg>
        <pc:spChg chg="del">
          <ac:chgData name="김 세정" userId="3bcbb4d8b587c982" providerId="LiveId" clId="{09614319-270B-46B0-A97B-ADD23A7E67AC}" dt="2019-03-14T14:43:43.790" v="827" actId="478"/>
          <ac:spMkLst>
            <pc:docMk/>
            <pc:sldMk cId="670934657" sldId="259"/>
            <ac:spMk id="3" creationId="{4036B8DD-00B7-421C-97DA-77EC40D7787F}"/>
          </ac:spMkLst>
        </pc:spChg>
      </pc:sldChg>
      <pc:sldChg chg="addSp delSp modSp add del">
        <pc:chgData name="김 세정" userId="3bcbb4d8b587c982" providerId="LiveId" clId="{09614319-270B-46B0-A97B-ADD23A7E67AC}" dt="2019-03-14T15:28:08.772" v="4671" actId="2696"/>
        <pc:sldMkLst>
          <pc:docMk/>
          <pc:sldMk cId="3418992355" sldId="260"/>
        </pc:sldMkLst>
        <pc:spChg chg="del">
          <ac:chgData name="김 세정" userId="3bcbb4d8b587c982" providerId="LiveId" clId="{09614319-270B-46B0-A97B-ADD23A7E67AC}" dt="2019-03-14T15:26:52.109" v="4658" actId="478"/>
          <ac:spMkLst>
            <pc:docMk/>
            <pc:sldMk cId="3418992355" sldId="260"/>
            <ac:spMk id="6" creationId="{E8761F6B-1A6B-4DE7-A9CB-FF389D87684A}"/>
          </ac:spMkLst>
        </pc:spChg>
        <pc:spChg chg="del">
          <ac:chgData name="김 세정" userId="3bcbb4d8b587c982" providerId="LiveId" clId="{09614319-270B-46B0-A97B-ADD23A7E67AC}" dt="2019-03-14T15:26:52.109" v="4658" actId="478"/>
          <ac:spMkLst>
            <pc:docMk/>
            <pc:sldMk cId="3418992355" sldId="260"/>
            <ac:spMk id="7" creationId="{B6FB5C32-5496-4DE8-BEBC-0D6B1C99CE4A}"/>
          </ac:spMkLst>
        </pc:spChg>
        <pc:spChg chg="mod">
          <ac:chgData name="김 세정" userId="3bcbb4d8b587c982" providerId="LiveId" clId="{09614319-270B-46B0-A97B-ADD23A7E67AC}" dt="2019-03-14T15:27:19.312" v="4670" actId="207"/>
          <ac:spMkLst>
            <pc:docMk/>
            <pc:sldMk cId="3418992355" sldId="260"/>
            <ac:spMk id="9" creationId="{146EABF4-CDA6-41E0-8303-8B48DA7662CB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0" creationId="{1C4CFF9B-F20D-4789-9077-97895959ACEB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1" creationId="{4F4B4A88-E068-4DE8-9FBA-EDB366B1DBDF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2" creationId="{E10EAA1A-6F35-4AC0-8CA6-830B393D4A0F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3" creationId="{DD0F9862-EFFF-479D-A29A-148C394A8EAB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4" creationId="{417EA3BD-102F-474E-BFAC-FE44F4F614A0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5" creationId="{6B80C4FC-C69E-4D82-A36A-990A890B9A8F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6" creationId="{8B9351E3-F706-4876-B25F-7FFB98D03F8C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7" creationId="{490682E1-8815-435F-B854-F59422D596C8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8" creationId="{793D4316-8F3E-466A-8DDA-39C005E1DAB4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19" creationId="{73760735-86D6-4E1A-B11C-92D5ED93F1EC}"/>
          </ac:spMkLst>
        </pc:spChg>
        <pc:spChg chg="add">
          <ac:chgData name="김 세정" userId="3bcbb4d8b587c982" providerId="LiveId" clId="{09614319-270B-46B0-A97B-ADD23A7E67AC}" dt="2019-03-14T15:27:02.805" v="4660"/>
          <ac:spMkLst>
            <pc:docMk/>
            <pc:sldMk cId="3418992355" sldId="260"/>
            <ac:spMk id="20" creationId="{13725DF3-D274-4EB3-BE90-AD8D614B4B2E}"/>
          </ac:spMkLst>
        </pc:spChg>
        <pc:spChg chg="add">
          <ac:chgData name="김 세정" userId="3bcbb4d8b587c982" providerId="LiveId" clId="{09614319-270B-46B0-A97B-ADD23A7E67AC}" dt="2019-03-14T15:27:11.170" v="4661"/>
          <ac:spMkLst>
            <pc:docMk/>
            <pc:sldMk cId="3418992355" sldId="260"/>
            <ac:spMk id="21" creationId="{36587DC5-8937-432F-A558-85D7C553FB5E}"/>
          </ac:spMkLst>
        </pc:spChg>
        <pc:spChg chg="add">
          <ac:chgData name="김 세정" userId="3bcbb4d8b587c982" providerId="LiveId" clId="{09614319-270B-46B0-A97B-ADD23A7E67AC}" dt="2019-03-14T15:27:11.170" v="4661"/>
          <ac:spMkLst>
            <pc:docMk/>
            <pc:sldMk cId="3418992355" sldId="260"/>
            <ac:spMk id="22" creationId="{7E8A69F9-BE5B-4614-B4EA-20C0E7620EF2}"/>
          </ac:spMkLst>
        </pc:spChg>
        <pc:spChg chg="add">
          <ac:chgData name="김 세정" userId="3bcbb4d8b587c982" providerId="LiveId" clId="{09614319-270B-46B0-A97B-ADD23A7E67AC}" dt="2019-03-14T15:27:11.170" v="4661"/>
          <ac:spMkLst>
            <pc:docMk/>
            <pc:sldMk cId="3418992355" sldId="260"/>
            <ac:spMk id="23" creationId="{35D40C2F-C498-4D5F-8BCB-E719A734AA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F6BA-7CD7-417D-801B-E3007161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2AF3E-935E-41CB-834A-FA41F3FD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1F522-EFA7-4435-BC0D-A1048DEC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94DA0-D93A-46F4-A8EC-4806E244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525D9-9AA9-4051-A447-5EB5ECB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C3A00-5602-43BF-8FF8-720EE7A5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4AC60-249E-418C-A9A3-8F2AB459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D54AE-680F-4FC5-9C35-7CA57832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9DDD8-8621-4098-83B8-122DFC0E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79E3F-EBB9-4B60-80B1-5D263BA2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EA4E-41E7-4BA2-85E2-92693E9F1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30B4C-5F77-474D-8D7E-5E56A75A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412F6-FDDB-4938-BF56-2EC9FA18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ED1F7-9D76-4A6F-8A22-53722DFE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01A16-337F-4A9D-AADE-6084967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B12-3ABD-4776-8C84-3DE08F57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E2BAB-98FC-41B3-8C4E-71F7E26B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8E21-C039-4154-9971-18872E74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D8017-80B1-49AD-9F81-6176426F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BD09F-5BCE-4769-9A7C-F1D82743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6293A-CBB4-41F7-9CE7-EB51837C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B93A-9401-44B7-84C7-012547E1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9A180-D980-416A-B8E6-F8AEAC8E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2A85E-81CC-4601-936F-522E382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2FB76-EB51-49F8-BFB6-BDC0D13A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DD570-F157-421A-B711-F9FFD163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5D01-FFE3-479A-82B5-21C649A4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14DC8-4E75-4C5F-ADD9-8A52EF75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6E1D9-35D3-480C-9831-C0785A0E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BA13A-3E5F-4D23-8600-59971D4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E4D54-0924-475F-9935-C754F731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4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F53A-27E0-4C66-8819-A4F55BBB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912F3-AB25-4B5D-90BA-F72B3BB4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ADA0B-14EF-40E7-8C08-040F1DC5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D5BA2-6916-481E-83A1-2E6A117D7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D3604-7B4A-4523-A01D-9C8189D27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969BD-0FE5-485C-8136-2AADCD1A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1B89D-B2E0-47DC-B64E-8D3AE449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B6F67-DA23-4258-B668-08FA566F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1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7A63-987E-472D-B715-CAFB93C7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BF9BF-5FD9-407F-86BC-C4B8F5D7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A4B-40AF-492D-980F-AEFE206F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EBAFC9-1C39-403A-8092-5EA7AB9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CAAE5B-E9AC-4A05-9FA0-5541474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34FD9-BD63-4554-98FB-18763E9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C41E4-0908-4FB6-964B-D7BD9DDC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3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2ADA8-9B7F-424A-A8BD-8E7AC7E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D7FAE-4724-4A69-A826-E3D51C1C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F8CE8-CD16-4836-983F-17535EB7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451B8-03C9-4E10-A761-E3A07D7B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B03DC-7C96-4D82-B03B-21DF0429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E0F5B-BE86-454E-B580-FBDFFE13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4CB10-2D03-4FA0-A579-1DDEEBA6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75424-F616-408A-BD17-46C7641D0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4788-8145-4C85-8A07-966C6AB9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A6E84-1FB8-40DD-B875-DD6BD6A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EA68E-9442-4F56-8C1F-15DC6A5A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E5DF6-6F20-4EBE-BD8C-25E0670D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A35DB-1A89-4433-96EF-B64A2A50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2D67C-B026-49B7-85DE-6CF662B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18D76-C006-4431-9C5C-7C82AA74D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07BE-707E-4BF1-B757-D89D9C89323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BBDEB-C00B-4BAF-994D-D5BEF9A3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0E87-4D81-44ED-A1BF-609DB9F4B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B38E-7420-42C7-B54C-B3C29A447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8E09A33A-5A12-4226-B5D2-F909BA217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4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61F6B-1A6B-4DE7-A9CB-FF389D87684A}"/>
              </a:ext>
            </a:extLst>
          </p:cNvPr>
          <p:cNvSpPr txBox="1"/>
          <p:nvPr/>
        </p:nvSpPr>
        <p:spPr>
          <a:xfrm rot="21379920">
            <a:off x="4847207" y="2405849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대화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 </a:t>
            </a:r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필요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B5C32-5496-4DE8-BEBC-0D6B1C99CE4A}"/>
              </a:ext>
            </a:extLst>
          </p:cNvPr>
          <p:cNvSpPr txBox="1"/>
          <p:nvPr/>
        </p:nvSpPr>
        <p:spPr>
          <a:xfrm>
            <a:off x="4738348" y="4852537"/>
            <a:ext cx="304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대화 주제 찾아보기 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project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03D66-5CAD-4581-889F-7FC226DD7789}"/>
              </a:ext>
            </a:extLst>
          </p:cNvPr>
          <p:cNvSpPr txBox="1"/>
          <p:nvPr/>
        </p:nvSpPr>
        <p:spPr>
          <a:xfrm>
            <a:off x="87929" y="113340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어색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 순간들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어떻게 이겨 나가지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4E4709-A24D-4359-8F77-A987E32CC4D4}"/>
              </a:ext>
            </a:extLst>
          </p:cNvPr>
          <p:cNvGrpSpPr/>
          <p:nvPr/>
        </p:nvGrpSpPr>
        <p:grpSpPr>
          <a:xfrm>
            <a:off x="87929" y="705436"/>
            <a:ext cx="11022900" cy="1190549"/>
            <a:chOff x="87929" y="421117"/>
            <a:chExt cx="11022900" cy="11905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1020FF-8219-484D-8EED-049B4405BEE8}"/>
                </a:ext>
              </a:extLst>
            </p:cNvPr>
            <p:cNvSpPr txBox="1"/>
            <p:nvPr/>
          </p:nvSpPr>
          <p:spPr>
            <a:xfrm>
              <a:off x="87929" y="421117"/>
              <a:ext cx="3152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대화 상황 및 상대방 세분화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666C7-E347-4F26-B6E9-DEFFC26B6351}"/>
                </a:ext>
              </a:extLst>
            </p:cNvPr>
            <p:cNvSpPr txBox="1"/>
            <p:nvPr/>
          </p:nvSpPr>
          <p:spPr>
            <a:xfrm>
              <a:off x="258084" y="728894"/>
              <a:ext cx="4065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나는 오늘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소개팅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을 나간다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무슨 말을 해야 할까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679FA6-94A3-489F-9979-38C4ED258D38}"/>
                </a:ext>
              </a:extLst>
            </p:cNvPr>
            <p:cNvSpPr txBox="1"/>
            <p:nvPr/>
          </p:nvSpPr>
          <p:spPr>
            <a:xfrm>
              <a:off x="258083" y="996112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오랜만에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고등학교 친구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둘이 만난다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무슨 말을 해야 할까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8D2ED-B654-4523-935B-665875EE6B50}"/>
                </a:ext>
              </a:extLst>
            </p:cNvPr>
            <p:cNvSpPr txBox="1"/>
            <p:nvPr/>
          </p:nvSpPr>
          <p:spPr>
            <a:xfrm>
              <a:off x="258083" y="1303889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나는 새내기 앞에 앉아 있는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선배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무슨 말을 해야 할까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C528B1-2E37-4C61-9CB3-78E3FA78F265}"/>
                </a:ext>
              </a:extLst>
            </p:cNvPr>
            <p:cNvSpPr txBox="1"/>
            <p:nvPr/>
          </p:nvSpPr>
          <p:spPr>
            <a:xfrm>
              <a:off x="5969810" y="421117"/>
              <a:ext cx="3152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카테고리 세분화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9D2055-7026-4755-B2BE-50FDAEE7DD97}"/>
                </a:ext>
              </a:extLst>
            </p:cNvPr>
            <p:cNvSpPr txBox="1"/>
            <p:nvPr/>
          </p:nvSpPr>
          <p:spPr>
            <a:xfrm>
              <a:off x="6139965" y="728894"/>
              <a:ext cx="4065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개인적인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연애 상담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을 하고 싶어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E6468F-959B-4189-B313-2B158DA378ED}"/>
                </a:ext>
              </a:extLst>
            </p:cNvPr>
            <p:cNvSpPr txBox="1"/>
            <p:nvPr/>
          </p:nvSpPr>
          <p:spPr>
            <a:xfrm>
              <a:off x="6139964" y="996112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2.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발표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하는 상황이 되어 </a:t>
              </a:r>
              <a:r>
                <a:rPr lang="ko-KR" altLang="en-US" sz="1400" dirty="0" err="1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버렸어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7E465E-D839-4D9C-844C-0737403DC2F6}"/>
                </a:ext>
              </a:extLst>
            </p:cNvPr>
            <p:cNvSpPr txBox="1"/>
            <p:nvPr/>
          </p:nvSpPr>
          <p:spPr>
            <a:xfrm>
              <a:off x="6139964" y="1303889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날씨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에 대해 얘기해볼까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EF5E60-3022-4908-A996-AA80F1ADE782}"/>
              </a:ext>
            </a:extLst>
          </p:cNvPr>
          <p:cNvSpPr txBox="1"/>
          <p:nvPr/>
        </p:nvSpPr>
        <p:spPr>
          <a:xfrm>
            <a:off x="87929" y="392765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질문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상황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13BA-8E1A-4CB5-868D-73310A164DDC}"/>
              </a:ext>
            </a:extLst>
          </p:cNvPr>
          <p:cNvSpPr txBox="1"/>
          <p:nvPr/>
        </p:nvSpPr>
        <p:spPr>
          <a:xfrm>
            <a:off x="87928" y="5221869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대답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상황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081540-4100-4E7D-B31A-853C2F5F5E99}"/>
              </a:ext>
            </a:extLst>
          </p:cNvPr>
          <p:cNvGrpSpPr/>
          <p:nvPr/>
        </p:nvGrpSpPr>
        <p:grpSpPr>
          <a:xfrm>
            <a:off x="87928" y="5526467"/>
            <a:ext cx="11022900" cy="1190549"/>
            <a:chOff x="87929" y="421117"/>
            <a:chExt cx="11022900" cy="11905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E303E-9962-4F68-8945-DF5D51C06396}"/>
                </a:ext>
              </a:extLst>
            </p:cNvPr>
            <p:cNvSpPr txBox="1"/>
            <p:nvPr/>
          </p:nvSpPr>
          <p:spPr>
            <a:xfrm>
              <a:off x="87929" y="421117"/>
              <a:ext cx="3152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대화 상황 및 상대방 세분화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B71726-4D6F-4D9D-B801-F6120342798A}"/>
                </a:ext>
              </a:extLst>
            </p:cNvPr>
            <p:cNvSpPr txBox="1"/>
            <p:nvPr/>
          </p:nvSpPr>
          <p:spPr>
            <a:xfrm>
              <a:off x="258084" y="728894"/>
              <a:ext cx="4065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나는 오늘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소개팅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을 나간다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어떻게 반응할까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3688E5-B03A-44C8-922F-E71A3D11246B}"/>
                </a:ext>
              </a:extLst>
            </p:cNvPr>
            <p:cNvSpPr txBox="1"/>
            <p:nvPr/>
          </p:nvSpPr>
          <p:spPr>
            <a:xfrm>
              <a:off x="258083" y="996112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2.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엄마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가 성적표는 나왔냐고 묻는다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뭐라고 대답하지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65FA35-536D-43C4-AB7E-EAF624C5472C}"/>
                </a:ext>
              </a:extLst>
            </p:cNvPr>
            <p:cNvSpPr txBox="1"/>
            <p:nvPr/>
          </p:nvSpPr>
          <p:spPr>
            <a:xfrm>
              <a:off x="258083" y="1303889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친구가 </a:t>
              </a:r>
              <a:r>
                <a:rPr lang="ko-KR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고민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을 말한다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뭐라고 반응하지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801062-A7EF-424E-B963-DFBAA2957428}"/>
                </a:ext>
              </a:extLst>
            </p:cNvPr>
            <p:cNvSpPr txBox="1"/>
            <p:nvPr/>
          </p:nvSpPr>
          <p:spPr>
            <a:xfrm>
              <a:off x="5969810" y="421117"/>
              <a:ext cx="3152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카테고리 세분화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6CD01B-D5D2-47A8-8043-AA35BFC83569}"/>
                </a:ext>
              </a:extLst>
            </p:cNvPr>
            <p:cNvSpPr txBox="1"/>
            <p:nvPr/>
          </p:nvSpPr>
          <p:spPr>
            <a:xfrm>
              <a:off x="6139965" y="728894"/>
              <a:ext cx="4065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어떻게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위로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해야 할까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6F0B3D-CE66-458B-B186-AC607CAC08DE}"/>
                </a:ext>
              </a:extLst>
            </p:cNvPr>
            <p:cNvSpPr txBox="1"/>
            <p:nvPr/>
          </p:nvSpPr>
          <p:spPr>
            <a:xfrm>
              <a:off x="6139964" y="996112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2.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잔소리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덜 듣는 방법은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FA3D76-10E4-4067-B32E-B1DE696A8F1D}"/>
                </a:ext>
              </a:extLst>
            </p:cNvPr>
            <p:cNvSpPr txBox="1"/>
            <p:nvPr/>
          </p:nvSpPr>
          <p:spPr>
            <a:xfrm>
              <a:off x="6139964" y="1303889"/>
              <a:ext cx="497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사랑사랑 </a:t>
              </a:r>
              <a:r>
                <a:rPr lang="ko-KR" altLang="en-US" sz="1400" dirty="0">
                  <a:solidFill>
                    <a:srgbClr val="92D05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호감 </a:t>
              </a:r>
              <a:r>
                <a:rPr lang="ko-KR" altLang="en-US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가는 리액션은</a:t>
              </a:r>
              <a:r>
                <a:rPr lang="en-US" altLang="ko-KR" sz="14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16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945E8E6F-0A9E-4E67-A865-3C5C883B8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4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F8DA39-DF5F-4791-9602-73A85C604EB9}"/>
              </a:ext>
            </a:extLst>
          </p:cNvPr>
          <p:cNvSpPr/>
          <p:nvPr/>
        </p:nvSpPr>
        <p:spPr>
          <a:xfrm>
            <a:off x="91736" y="998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usiness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uccess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riteria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C1F2C-60D8-430D-A6B9-D4F724259B9F}"/>
              </a:ext>
            </a:extLst>
          </p:cNvPr>
          <p:cNvSpPr/>
          <p:nvPr/>
        </p:nvSpPr>
        <p:spPr>
          <a:xfrm>
            <a:off x="4897114" y="99847"/>
            <a:ext cx="217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uccess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riteria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2D5A62-82B9-462C-BE58-9B1314566744}"/>
              </a:ext>
            </a:extLst>
          </p:cNvPr>
          <p:cNvSpPr/>
          <p:nvPr/>
        </p:nvSpPr>
        <p:spPr>
          <a:xfrm>
            <a:off x="10615790" y="99847"/>
            <a:ext cx="1484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roject</a:t>
            </a:r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lan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780D7-FAC5-4587-8210-F68A05F924A4}"/>
              </a:ext>
            </a:extLst>
          </p:cNvPr>
          <p:cNvSpPr/>
          <p:nvPr/>
        </p:nvSpPr>
        <p:spPr>
          <a:xfrm>
            <a:off x="3670882" y="4172349"/>
            <a:ext cx="4850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equirements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ssumptions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onstraints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00954-2B32-4DC4-B101-7F1C225E0E3D}"/>
              </a:ext>
            </a:extLst>
          </p:cNvPr>
          <p:cNvSpPr/>
          <p:nvPr/>
        </p:nvSpPr>
        <p:spPr>
          <a:xfrm>
            <a:off x="91736" y="4184698"/>
            <a:ext cx="276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isks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ontingencies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72B02E-49B6-42CF-B69E-58CE16C75A5D}"/>
              </a:ext>
            </a:extLst>
          </p:cNvPr>
          <p:cNvSpPr/>
          <p:nvPr/>
        </p:nvSpPr>
        <p:spPr>
          <a:xfrm>
            <a:off x="9928516" y="4184698"/>
            <a:ext cx="217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osts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enefits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21C32-45AE-4667-B602-3F367226F2F3}"/>
              </a:ext>
            </a:extLst>
          </p:cNvPr>
          <p:cNvSpPr txBox="1"/>
          <p:nvPr/>
        </p:nvSpPr>
        <p:spPr>
          <a:xfrm>
            <a:off x="91736" y="415127"/>
            <a:ext cx="3478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구체적인 숫자를 제시하여 성공 기준 설정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만족도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3.7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후기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50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 이상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이유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서비스의 시작은 접근성이 가장 중요하기 때문에 처음은 평점과 후기를 목표치로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C11DF-7612-41F2-9545-A21A96A5C4B5}"/>
              </a:ext>
            </a:extLst>
          </p:cNvPr>
          <p:cNvSpPr txBox="1"/>
          <p:nvPr/>
        </p:nvSpPr>
        <p:spPr>
          <a:xfrm>
            <a:off x="3795934" y="415126"/>
            <a:ext cx="492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사용자들이 직접 질문을 등록하거나 대답을 등록할 수 있는 칸을 만들어 질문이나 대답의 다양성을 확보하는 것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상대방과의 대화의 원활함 정도를 수치화하고 높이는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0DE9A-246A-45B3-B194-3749BF3E9777}"/>
              </a:ext>
            </a:extLst>
          </p:cNvPr>
          <p:cNvSpPr txBox="1"/>
          <p:nvPr/>
        </p:nvSpPr>
        <p:spPr>
          <a:xfrm>
            <a:off x="8721819" y="415127"/>
            <a:ext cx="33784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크롤링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통하여 여러 상황에서의 대화 상황 수집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(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대답의 경우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감성 분석 등 딥러닝 파트에서의 텍스트 관련 분석을 사용하여 긍정적 대답만 끌어 옴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(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질문의 경우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그 날의 뉴스나 화제들까지 크롤링하여 다양성을 높임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데이터의 카테고리화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어떤 카테고리를 선택할 지 모르겠다면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사용자와 상대방의 간단한 성향 설문지 작성 후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알맞은 카테고리 추천해줌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개인화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 이후 만족도 조사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AB61E-2AF1-4300-8EA7-888210710873}"/>
              </a:ext>
            </a:extLst>
          </p:cNvPr>
          <p:cNvSpPr txBox="1"/>
          <p:nvPr/>
        </p:nvSpPr>
        <p:spPr>
          <a:xfrm>
            <a:off x="91736" y="4541681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D69D7-EA19-4E47-ACD7-8233AB1F7C7A}"/>
              </a:ext>
            </a:extLst>
          </p:cNvPr>
          <p:cNvSpPr txBox="1"/>
          <p:nvPr/>
        </p:nvSpPr>
        <p:spPr>
          <a:xfrm>
            <a:off x="3762598" y="4541680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6AE96-62F4-40F0-815D-3A983C66A147}"/>
              </a:ext>
            </a:extLst>
          </p:cNvPr>
          <p:cNvSpPr txBox="1"/>
          <p:nvPr/>
        </p:nvSpPr>
        <p:spPr>
          <a:xfrm>
            <a:off x="8721819" y="4541681"/>
            <a:ext cx="3378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Benefits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친구들에게 제안했을 때 가장 반응이 좋은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아이디어였음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진짜 잘 할 수 있다면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킁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유용하지 않을까 감히 예상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Costs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소통의 방식이 너무 아바타 같음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ㅜ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44761-964D-4DEC-865A-2DA4C348594F}"/>
              </a:ext>
            </a:extLst>
          </p:cNvPr>
          <p:cNvSpPr txBox="1"/>
          <p:nvPr/>
        </p:nvSpPr>
        <p:spPr>
          <a:xfrm>
            <a:off x="84678" y="4849457"/>
            <a:ext cx="3385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각자의 개인 정보 사용할 수 있는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방법 없음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처음 카테고리화 할 수 있는 텍스트  데이터를 어디서 가져와야 할 지 모름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92261-D572-412E-817E-30AB3119E880}"/>
              </a:ext>
            </a:extLst>
          </p:cNvPr>
          <p:cNvSpPr txBox="1"/>
          <p:nvPr/>
        </p:nvSpPr>
        <p:spPr>
          <a:xfrm>
            <a:off x="3821931" y="4849456"/>
            <a:ext cx="4850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정형화된 데이터가 없을 뿐 아니라 데이터를 얻을 수 있는 방법이 지금 생각했을 때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크롤링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빼고는 딱히 없기 때문에 데이터의 사이즈 조차 가늠할 수 없음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제대로 카테고리화를 시킬 수 있을 지 의문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대화의 원활함 정도를 어떻게 수치로 측정할 것인가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크롤링을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제대로 하고 카테고리를 제대로 나눌 수 있나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..?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애매한 거 같기도 하고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8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395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맑은 고딕</vt:lpstr>
      <vt:lpstr>-윤고딕340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세정</dc:creator>
  <cp:lastModifiedBy>김 세정</cp:lastModifiedBy>
  <cp:revision>1</cp:revision>
  <dcterms:created xsi:type="dcterms:W3CDTF">2019-03-14T14:53:06Z</dcterms:created>
  <dcterms:modified xsi:type="dcterms:W3CDTF">2019-03-14T15:28:10Z</dcterms:modified>
</cp:coreProperties>
</file>