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99" r:id="rId2"/>
    <p:sldId id="300" r:id="rId3"/>
    <p:sldId id="282" r:id="rId4"/>
    <p:sldId id="338" r:id="rId5"/>
    <p:sldId id="339" r:id="rId6"/>
    <p:sldId id="354" r:id="rId7"/>
    <p:sldId id="341" r:id="rId8"/>
    <p:sldId id="311" r:id="rId9"/>
    <p:sldId id="344" r:id="rId10"/>
    <p:sldId id="345" r:id="rId11"/>
    <p:sldId id="355" r:id="rId12"/>
    <p:sldId id="356" r:id="rId13"/>
    <p:sldId id="357" r:id="rId14"/>
    <p:sldId id="358" r:id="rId15"/>
    <p:sldId id="346" r:id="rId16"/>
    <p:sldId id="347" r:id="rId17"/>
    <p:sldId id="318" r:id="rId18"/>
    <p:sldId id="336" r:id="rId19"/>
    <p:sldId id="337" r:id="rId20"/>
    <p:sldId id="350" r:id="rId21"/>
    <p:sldId id="351" r:id="rId22"/>
    <p:sldId id="321" r:id="rId23"/>
    <p:sldId id="352" r:id="rId24"/>
    <p:sldId id="330" r:id="rId25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49ED8-E438-4122-9B3D-59E076DA2475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6D087-2522-443F-A964-490C40D70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5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inet.co.kr/user/main/main_download.do" TargetMode="External"/><Relationship Id="rId2" Type="http://schemas.openxmlformats.org/officeDocument/2006/relationships/hyperlink" Target="https://www.geeksforgeeks.org/data-structures/linked-lis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4840" y="1129627"/>
            <a:ext cx="11247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Design</a:t>
            </a:r>
            <a:endParaRPr lang="ko-KR" altLang="en-US" sz="7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16847" y="3111405"/>
            <a:ext cx="1126179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&amp; Data </a:t>
            </a:r>
            <a:r>
              <a:rPr lang="en-US" altLang="ko-KR" sz="5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</a:t>
            </a: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20153686  </a:t>
            </a:r>
            <a:r>
              <a:rPr lang="ko-KR" altLang="en-US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 인 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Class Diagram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ko-KR" altLang="en-US" sz="4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55" y="1825625"/>
            <a:ext cx="7379290" cy="49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Implementation</a:t>
            </a:r>
            <a:endParaRPr lang="ko-KR" altLang="en-US" sz="55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68" y="1825625"/>
            <a:ext cx="6947263" cy="49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Implementation</a:t>
            </a:r>
            <a:endParaRPr lang="ko-KR" altLang="en-US" sz="55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25625"/>
            <a:ext cx="64008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Implementation</a:t>
            </a:r>
            <a:endParaRPr lang="ko-KR" altLang="en-US" sz="55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1825625"/>
            <a:ext cx="4229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Implementation</a:t>
            </a:r>
            <a:endParaRPr lang="ko-KR" altLang="en-US" sz="55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820069"/>
            <a:ext cx="108299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한국석유공사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Opinet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05" y="1690688"/>
            <a:ext cx="3886200" cy="518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19" y="1690688"/>
            <a:ext cx="4274821" cy="49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한국석유공사</a:t>
            </a:r>
            <a:r>
              <a:rPr lang="en-US" altLang="ko-KR" dirty="0"/>
              <a:t>(</a:t>
            </a:r>
            <a:r>
              <a:rPr lang="en-US" altLang="ko-KR" dirty="0" err="1"/>
              <a:t>Opinet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9" y="1825625"/>
            <a:ext cx="10153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743748" cy="769441"/>
            <a:chOff x="510077" y="2691080"/>
            <a:chExt cx="2743748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5731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Use Case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63564" y="2691080"/>
              <a:ext cx="18902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 Case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③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Use Case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10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Input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ex) </a:t>
            </a:r>
            <a:r>
              <a:rPr lang="ko-KR" altLang="en-US" dirty="0" smtClean="0"/>
              <a:t>여행 기간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(3</a:t>
            </a:r>
            <a:r>
              <a:rPr lang="ko-KR" altLang="en-US" dirty="0" smtClean="0"/>
              <a:t>박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대구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(2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대구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울산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(3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울산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창원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(4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창원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출발지로 돌아옴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82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/>
              <a:t>③</a:t>
            </a:r>
            <a:r>
              <a:rPr lang="ko-KR" altLang="en-US" sz="5500" dirty="0"/>
              <a:t> </a:t>
            </a:r>
            <a:r>
              <a:rPr lang="en-US" altLang="ko-KR" sz="5500" dirty="0"/>
              <a:t>Use Case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Output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 </a:t>
            </a:r>
            <a:r>
              <a:rPr lang="ko-KR" altLang="en-US" sz="3300" dirty="0" err="1" smtClean="0"/>
              <a:t>일자별</a:t>
            </a:r>
            <a:r>
              <a:rPr lang="ko-KR" altLang="en-US" sz="3300" dirty="0" smtClean="0"/>
              <a:t> 고속도로 안내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 </a:t>
            </a:r>
            <a:r>
              <a:rPr lang="ko-KR" altLang="en-US" sz="3300" dirty="0" smtClean="0"/>
              <a:t>주유소 경로</a:t>
            </a:r>
            <a:r>
              <a:rPr lang="en-US" altLang="ko-KR" sz="3300" dirty="0" smtClean="0"/>
              <a:t>,</a:t>
            </a:r>
            <a:r>
              <a:rPr lang="ko-KR" altLang="en-US" sz="3300" dirty="0" smtClean="0"/>
              <a:t> 기름값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주유할 기름의 양 안내</a:t>
            </a:r>
            <a:endParaRPr lang="en-US" altLang="ko-KR" sz="3300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 </a:t>
            </a:r>
            <a:r>
              <a:rPr lang="ko-KR" altLang="en-US" sz="3300" dirty="0" smtClean="0"/>
              <a:t>총 기름값 안내</a:t>
            </a:r>
            <a:r>
              <a:rPr lang="en-US" altLang="ko-KR" sz="3300" dirty="0" smtClean="0"/>
              <a:t>(</a:t>
            </a:r>
            <a:r>
              <a:rPr lang="ko-KR" altLang="en-US" sz="3300" dirty="0" smtClean="0"/>
              <a:t>다른 값들과 비교</a:t>
            </a:r>
            <a:r>
              <a:rPr lang="en-US" altLang="ko-KR" sz="3300" dirty="0" smtClean="0"/>
              <a:t>)</a:t>
            </a:r>
            <a:r>
              <a:rPr lang="ko-KR" altLang="en-US" sz="3300" dirty="0" smtClean="0"/>
              <a:t> </a:t>
            </a:r>
            <a:endParaRPr lang="en-US" altLang="ko-KR" sz="3300" dirty="0" smtClean="0"/>
          </a:p>
        </p:txBody>
      </p:sp>
    </p:spTree>
    <p:extLst>
      <p:ext uri="{BB962C8B-B14F-4D97-AF65-F5344CB8AC3E}">
        <p14:creationId xmlns:p14="http://schemas.microsoft.com/office/powerpoint/2010/main" val="23155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4252" y="2142424"/>
            <a:ext cx="41808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 dirty="0" smtClean="0">
                <a:solidFill>
                  <a:schemeClr val="bg1"/>
                </a:solidFill>
              </a:rPr>
              <a:t>Topic Introduction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4252" y="4674837"/>
            <a:ext cx="55439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 dirty="0" smtClean="0">
                <a:solidFill>
                  <a:schemeClr val="bg1"/>
                </a:solidFill>
              </a:rPr>
              <a:t>Use Case &amp; Problem Solving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4252" y="5917734"/>
            <a:ext cx="12627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spc="-150" dirty="0" smtClean="0">
                <a:solidFill>
                  <a:schemeClr val="bg1"/>
                </a:solidFill>
              </a:rPr>
              <a:t>Q &amp; A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4252" y="3459839"/>
            <a:ext cx="62991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spc="-150" dirty="0" smtClean="0">
                <a:solidFill>
                  <a:schemeClr val="bg1"/>
                </a:solidFill>
              </a:rPr>
              <a:t>Implementation &amp; Data Collection</a:t>
            </a:r>
            <a:endParaRPr lang="ko-KR" altLang="en-US" sz="35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Problem Solving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432" y="1559418"/>
            <a:ext cx="10515600" cy="4562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/>
          </a:p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/>
          </a:p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/>
          </a:p>
          <a:p>
            <a:pPr marL="0" indent="0" algn="just">
              <a:buNone/>
            </a:pPr>
            <a:r>
              <a:rPr lang="ko-KR" altLang="en-US" sz="2100" dirty="0" smtClean="0"/>
              <a:t>좌표 </a:t>
            </a:r>
            <a:r>
              <a:rPr lang="en-US" altLang="ko-KR" sz="2100" dirty="0" smtClean="0"/>
              <a:t>:  (0,0)        </a:t>
            </a:r>
            <a:r>
              <a:rPr lang="en-US" altLang="ko-KR" sz="500" dirty="0" smtClean="0"/>
              <a:t> </a:t>
            </a:r>
            <a:r>
              <a:rPr lang="en-US" altLang="ko-KR" sz="2100" dirty="0" smtClean="0"/>
              <a:t>   (2,0)      </a:t>
            </a:r>
            <a:r>
              <a:rPr lang="en-US" altLang="ko-KR" sz="200" dirty="0" smtClean="0"/>
              <a:t>      </a:t>
            </a:r>
            <a:r>
              <a:rPr lang="en-US" altLang="ko-KR" sz="2100" dirty="0" smtClean="0"/>
              <a:t>   </a:t>
            </a:r>
            <a:r>
              <a:rPr lang="en-US" altLang="ko-KR" sz="500" dirty="0" smtClean="0"/>
              <a:t> </a:t>
            </a:r>
            <a:r>
              <a:rPr lang="en-US" altLang="ko-KR" sz="2100" dirty="0" smtClean="0"/>
              <a:t> (5,0)  </a:t>
            </a:r>
            <a:r>
              <a:rPr lang="en-US" altLang="ko-KR" sz="500" dirty="0" smtClean="0"/>
              <a:t>  </a:t>
            </a:r>
            <a:r>
              <a:rPr lang="en-US" altLang="ko-KR" sz="200" dirty="0" smtClean="0"/>
              <a:t>         </a:t>
            </a:r>
            <a:r>
              <a:rPr lang="en-US" altLang="ko-KR" sz="2100" dirty="0" smtClean="0"/>
              <a:t> (6,0)       </a:t>
            </a:r>
            <a:r>
              <a:rPr lang="en-US" altLang="ko-KR" sz="500" dirty="0"/>
              <a:t> </a:t>
            </a:r>
            <a:r>
              <a:rPr lang="en-US" altLang="ko-KR" sz="500" dirty="0" smtClean="0"/>
              <a:t>  </a:t>
            </a:r>
            <a:r>
              <a:rPr lang="en-US" altLang="ko-KR" sz="2100" dirty="0" smtClean="0"/>
              <a:t> </a:t>
            </a:r>
            <a:r>
              <a:rPr lang="en-US" altLang="ko-KR" sz="200" dirty="0" smtClean="0"/>
              <a:t> </a:t>
            </a:r>
            <a:r>
              <a:rPr lang="en-US" altLang="ko-KR" sz="2100" dirty="0" smtClean="0"/>
              <a:t> (8,0)    </a:t>
            </a:r>
            <a:r>
              <a:rPr lang="en-US" altLang="ko-KR" sz="200" dirty="0" smtClean="0"/>
              <a:t>  </a:t>
            </a:r>
            <a:r>
              <a:rPr lang="en-US" altLang="ko-KR" sz="2100" dirty="0" smtClean="0"/>
              <a:t>   </a:t>
            </a:r>
            <a:r>
              <a:rPr lang="en-US" altLang="ko-KR" sz="200" dirty="0" smtClean="0"/>
              <a:t> </a:t>
            </a:r>
            <a:r>
              <a:rPr lang="en-US" altLang="ko-KR" sz="2100" dirty="0" smtClean="0"/>
              <a:t>(9,0)                </a:t>
            </a:r>
            <a:r>
              <a:rPr lang="en-US" altLang="ko-KR" sz="200" dirty="0" smtClean="0"/>
              <a:t>   </a:t>
            </a:r>
            <a:r>
              <a:rPr lang="en-US" altLang="ko-KR" sz="2100" dirty="0" smtClean="0"/>
              <a:t> (13,0)        </a:t>
            </a:r>
          </a:p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endParaRPr lang="en-US" altLang="ko-KR" sz="1000" dirty="0"/>
          </a:p>
          <a:p>
            <a:pPr algn="just">
              <a:buFont typeface="Symbol" panose="05050102010706020507" pitchFamily="18" charset="2"/>
              <a:buChar char="Þ"/>
            </a:pPr>
            <a:r>
              <a:rPr lang="ko-KR" altLang="en-US" dirty="0" smtClean="0"/>
              <a:t> 서울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부산 </a:t>
            </a:r>
            <a:r>
              <a:rPr lang="en-US" altLang="ko-KR" dirty="0" smtClean="0"/>
              <a:t>: 13km, 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대전 </a:t>
            </a:r>
            <a:r>
              <a:rPr lang="en-US" altLang="ko-KR" dirty="0" smtClean="0"/>
              <a:t>: 8km</a:t>
            </a:r>
          </a:p>
          <a:p>
            <a:pPr marL="0" indent="0" algn="just">
              <a:buNone/>
            </a:pPr>
            <a:endParaRPr lang="en-US" altLang="ko-KR" dirty="0" smtClean="0"/>
          </a:p>
          <a:p>
            <a:pPr algn="just">
              <a:buFont typeface="Symbol" panose="05050102010706020507" pitchFamily="18" charset="2"/>
              <a:buChar char="Þ"/>
            </a:pPr>
            <a:r>
              <a:rPr lang="en-US" altLang="ko-KR" dirty="0" smtClean="0"/>
              <a:t> ‘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대전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, 0 &lt; x &lt; 8 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주유소 </a:t>
            </a:r>
            <a:r>
              <a:rPr lang="en-US" altLang="ko-KR" dirty="0" smtClean="0"/>
              <a:t>A, B, C (</a:t>
            </a:r>
            <a:r>
              <a:rPr lang="ko-KR" altLang="en-US" dirty="0" smtClean="0"/>
              <a:t>오름차순</a:t>
            </a:r>
            <a:r>
              <a:rPr lang="en-US" altLang="ko-KR" dirty="0" smtClean="0"/>
              <a:t>)</a:t>
            </a:r>
          </a:p>
          <a:p>
            <a:pPr marL="0" indent="0" algn="just">
              <a:buNone/>
            </a:pPr>
            <a:endParaRPr lang="en-US" altLang="ko-KR" sz="1000" dirty="0"/>
          </a:p>
          <a:p>
            <a:pPr marL="0" indent="0" algn="just">
              <a:buNone/>
            </a:pPr>
            <a:endParaRPr lang="en-US" altLang="ko-KR" sz="1000" dirty="0" smtClean="0"/>
          </a:p>
        </p:txBody>
      </p:sp>
      <p:sp>
        <p:nvSpPr>
          <p:cNvPr id="8" name="순서도: 연결자 7"/>
          <p:cNvSpPr/>
          <p:nvPr/>
        </p:nvSpPr>
        <p:spPr>
          <a:xfrm>
            <a:off x="1568255" y="1881046"/>
            <a:ext cx="1084217" cy="108421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 울</a:t>
            </a:r>
            <a:endParaRPr lang="ko-KR" altLang="en-US" sz="19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9419966" y="1881046"/>
            <a:ext cx="1084217" cy="108421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 산</a:t>
            </a:r>
            <a:endParaRPr lang="ko-KR" altLang="en-US" sz="1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6439727" y="1881045"/>
            <a:ext cx="1084217" cy="108421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rgbClr val="0070C0"/>
                </a:solidFill>
              </a:rPr>
              <a:t>대 전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127444" y="2076988"/>
            <a:ext cx="692332" cy="69233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ko-KR" altLang="en-US" dirty="0"/>
          </a:p>
        </p:txBody>
      </p:sp>
      <p:sp>
        <p:nvSpPr>
          <p:cNvPr id="14" name="순서도: 연결자 13"/>
          <p:cNvSpPr/>
          <p:nvPr/>
        </p:nvSpPr>
        <p:spPr>
          <a:xfrm>
            <a:off x="4461135" y="2076988"/>
            <a:ext cx="692332" cy="69233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5322200" y="2076988"/>
            <a:ext cx="692332" cy="69233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692939" y="2076988"/>
            <a:ext cx="692332" cy="69233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직선 연결선 26"/>
          <p:cNvCxnSpPr>
            <a:stCxn id="13" idx="6"/>
            <a:endCxn id="14" idx="2"/>
          </p:cNvCxnSpPr>
          <p:nvPr/>
        </p:nvCxnSpPr>
        <p:spPr>
          <a:xfrm>
            <a:off x="3819776" y="2423154"/>
            <a:ext cx="641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6"/>
            <a:endCxn id="15" idx="2"/>
          </p:cNvCxnSpPr>
          <p:nvPr/>
        </p:nvCxnSpPr>
        <p:spPr>
          <a:xfrm>
            <a:off x="5153467" y="2423154"/>
            <a:ext cx="168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6"/>
            <a:endCxn id="12" idx="2"/>
          </p:cNvCxnSpPr>
          <p:nvPr/>
        </p:nvCxnSpPr>
        <p:spPr>
          <a:xfrm>
            <a:off x="6014532" y="2423154"/>
            <a:ext cx="425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" idx="6"/>
            <a:endCxn id="16" idx="2"/>
          </p:cNvCxnSpPr>
          <p:nvPr/>
        </p:nvCxnSpPr>
        <p:spPr>
          <a:xfrm>
            <a:off x="7523944" y="2423154"/>
            <a:ext cx="168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8" idx="6"/>
            <a:endCxn id="13" idx="2"/>
          </p:cNvCxnSpPr>
          <p:nvPr/>
        </p:nvCxnSpPr>
        <p:spPr>
          <a:xfrm flipV="1">
            <a:off x="2652472" y="2423154"/>
            <a:ext cx="4749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6"/>
            <a:endCxn id="10" idx="2"/>
          </p:cNvCxnSpPr>
          <p:nvPr/>
        </p:nvCxnSpPr>
        <p:spPr>
          <a:xfrm>
            <a:off x="8385271" y="2423154"/>
            <a:ext cx="10346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Problem Solving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5" y="1528355"/>
            <a:ext cx="10515605" cy="5329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1000" dirty="0" smtClean="0"/>
          </a:p>
          <a:p>
            <a:pPr marL="0" indent="0" algn="ctr">
              <a:buNone/>
            </a:pPr>
            <a:r>
              <a:rPr lang="en-US" altLang="ko-KR" sz="4000" dirty="0" smtClean="0"/>
              <a:t>&lt; Pseudocode &gt;</a:t>
            </a:r>
            <a:endParaRPr lang="en-US" altLang="ko-KR" sz="4000" dirty="0"/>
          </a:p>
        </p:txBody>
      </p:sp>
      <p:sp>
        <p:nvSpPr>
          <p:cNvPr id="4" name="직사각형 3"/>
          <p:cNvSpPr/>
          <p:nvPr/>
        </p:nvSpPr>
        <p:spPr>
          <a:xfrm>
            <a:off x="3301634" y="2639953"/>
            <a:ext cx="5588726" cy="9906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1500" dirty="0" smtClean="0"/>
          </a:p>
          <a:p>
            <a:pPr algn="just"/>
            <a:r>
              <a:rPr lang="ko-KR" altLang="en-US" sz="1500" dirty="0" err="1" smtClean="0"/>
              <a:t>하루동안의</a:t>
            </a:r>
            <a:r>
              <a:rPr lang="ko-KR" altLang="en-US" sz="1500" dirty="0" smtClean="0"/>
              <a:t> </a:t>
            </a:r>
            <a:r>
              <a:rPr lang="ko-KR" altLang="en-US" sz="1500" dirty="0" err="1"/>
              <a:t>경로상에서</a:t>
            </a:r>
            <a:r>
              <a:rPr lang="ko-KR" altLang="en-US" sz="1500" dirty="0"/>
              <a:t> 최저가 주유소</a:t>
            </a:r>
            <a:r>
              <a:rPr lang="en-US" altLang="ko-KR" sz="1500" dirty="0"/>
              <a:t>(A)</a:t>
            </a:r>
            <a:r>
              <a:rPr lang="ko-KR" altLang="en-US" sz="1500" dirty="0"/>
              <a:t>에 도달할 수 </a:t>
            </a:r>
            <a:r>
              <a:rPr lang="ko-KR" altLang="en-US" sz="1500" dirty="0" smtClean="0"/>
              <a:t>있다면</a:t>
            </a:r>
            <a:endParaRPr lang="en-US" altLang="ko-KR" sz="500" dirty="0" smtClean="0"/>
          </a:p>
          <a:p>
            <a:pPr algn="just"/>
            <a:endParaRPr lang="en-US" altLang="ko-KR" sz="1500" dirty="0" smtClean="0"/>
          </a:p>
          <a:p>
            <a:pPr algn="just"/>
            <a:r>
              <a:rPr lang="ko-KR" altLang="en-US" sz="1500" dirty="0" smtClean="0"/>
              <a:t>   최저가 </a:t>
            </a:r>
            <a:r>
              <a:rPr lang="ko-KR" altLang="en-US" sz="1500" dirty="0"/>
              <a:t>주유소</a:t>
            </a:r>
            <a:r>
              <a:rPr lang="en-US" altLang="ko-KR" sz="1500" dirty="0"/>
              <a:t>(A)</a:t>
            </a:r>
            <a:r>
              <a:rPr lang="ko-KR" altLang="en-US" sz="1500" dirty="0"/>
              <a:t>에서 기름을 가득 넣는다</a:t>
            </a:r>
            <a:r>
              <a:rPr lang="en-US" altLang="ko-KR" sz="1500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01633" y="3768621"/>
            <a:ext cx="5588727" cy="1139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1500" dirty="0" smtClean="0"/>
          </a:p>
          <a:p>
            <a:pPr algn="just"/>
            <a:r>
              <a:rPr lang="ko-KR" altLang="en-US" sz="1500" dirty="0" err="1"/>
              <a:t>하루동안의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경로상에서</a:t>
            </a:r>
            <a:r>
              <a:rPr lang="ko-KR" altLang="en-US" sz="1500" dirty="0"/>
              <a:t> 최저가 주유소</a:t>
            </a:r>
            <a:r>
              <a:rPr lang="en-US" altLang="ko-KR" sz="1500" dirty="0"/>
              <a:t>(A)</a:t>
            </a:r>
            <a:r>
              <a:rPr lang="ko-KR" altLang="en-US" sz="1500" dirty="0"/>
              <a:t>에 도달할 수 </a:t>
            </a:r>
            <a:r>
              <a:rPr lang="ko-KR" altLang="en-US" sz="1500" dirty="0" smtClean="0"/>
              <a:t>없다면</a:t>
            </a:r>
            <a:endParaRPr lang="en-US" altLang="ko-KR" sz="1500" dirty="0" smtClean="0"/>
          </a:p>
          <a:p>
            <a:pPr algn="just"/>
            <a:endParaRPr lang="en-US" altLang="ko-KR" sz="300" dirty="0" smtClean="0"/>
          </a:p>
          <a:p>
            <a:pPr algn="just"/>
            <a:endParaRPr lang="en-US" altLang="ko-KR" sz="300" dirty="0"/>
          </a:p>
          <a:p>
            <a:pPr algn="just"/>
            <a:r>
              <a:rPr lang="en-US" altLang="ko-KR" sz="1500" dirty="0"/>
              <a:t>   </a:t>
            </a:r>
            <a:r>
              <a:rPr lang="ko-KR" altLang="en-US" sz="1500" dirty="0"/>
              <a:t>도달할 수 있는 주유소 중 가장 저렴한 주유소</a:t>
            </a:r>
            <a:r>
              <a:rPr lang="en-US" altLang="ko-KR" sz="1500" dirty="0"/>
              <a:t>(B)</a:t>
            </a:r>
            <a:r>
              <a:rPr lang="ko-KR" altLang="en-US" sz="1500" dirty="0"/>
              <a:t>에서</a:t>
            </a:r>
            <a:r>
              <a:rPr lang="en-US" altLang="ko-KR" sz="1500" dirty="0"/>
              <a:t>, </a:t>
            </a:r>
            <a:r>
              <a:rPr lang="ko-KR" altLang="en-US" sz="1500" dirty="0" smtClean="0"/>
              <a:t>최저가</a:t>
            </a:r>
            <a:endParaRPr lang="en-US" altLang="ko-KR" sz="300" dirty="0"/>
          </a:p>
          <a:p>
            <a:pPr algn="just"/>
            <a:r>
              <a:rPr lang="ko-KR" altLang="en-US" sz="300" dirty="0" smtClean="0"/>
              <a:t> </a:t>
            </a:r>
            <a:endParaRPr lang="en-US" altLang="ko-KR" sz="300" dirty="0"/>
          </a:p>
          <a:p>
            <a:pPr algn="just"/>
            <a:r>
              <a:rPr lang="en-US" altLang="ko-KR" sz="1500" dirty="0" smtClean="0"/>
              <a:t>   </a:t>
            </a:r>
            <a:r>
              <a:rPr lang="ko-KR" altLang="en-US" sz="1500" dirty="0" smtClean="0"/>
              <a:t>주유소</a:t>
            </a:r>
            <a:r>
              <a:rPr lang="en-US" altLang="ko-KR" sz="1500" dirty="0" smtClean="0"/>
              <a:t>(</a:t>
            </a:r>
            <a:r>
              <a:rPr lang="en-US" altLang="ko-KR" sz="1500" dirty="0"/>
              <a:t>A)</a:t>
            </a:r>
            <a:r>
              <a:rPr lang="ko-KR" altLang="en-US" sz="1500" dirty="0"/>
              <a:t>에 도달할 </a:t>
            </a:r>
            <a:r>
              <a:rPr lang="ko-KR" altLang="en-US" sz="1500" dirty="0" err="1" smtClean="0"/>
              <a:t>수있을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만큼만 기름을 넣는다</a:t>
            </a:r>
            <a:r>
              <a:rPr lang="en-US" altLang="ko-KR" sz="1500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01633" y="5045685"/>
            <a:ext cx="5588727" cy="5878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 smtClean="0"/>
          </a:p>
          <a:p>
            <a:pPr algn="just"/>
            <a:r>
              <a:rPr lang="en-US" altLang="ko-KR" sz="1500" dirty="0" smtClean="0"/>
              <a:t>A </a:t>
            </a:r>
            <a:r>
              <a:rPr lang="ko-KR" altLang="en-US" sz="1500" dirty="0"/>
              <a:t>이후</a:t>
            </a:r>
            <a:r>
              <a:rPr lang="en-US" altLang="ko-KR" sz="1500" dirty="0"/>
              <a:t>, </a:t>
            </a:r>
            <a:r>
              <a:rPr lang="ko-KR" altLang="en-US" sz="1500" dirty="0"/>
              <a:t>나머지 경로를 소화하는 데 기름이 모자라면</a:t>
            </a:r>
            <a:endParaRPr lang="en-US" altLang="ko-KR" sz="1500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1633" y="5771558"/>
            <a:ext cx="5588727" cy="916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500" dirty="0" smtClean="0"/>
          </a:p>
          <a:p>
            <a:pPr algn="just"/>
            <a:r>
              <a:rPr lang="en-US" altLang="ko-KR" sz="1500" dirty="0"/>
              <a:t>A </a:t>
            </a:r>
            <a:r>
              <a:rPr lang="ko-KR" altLang="en-US" sz="1500" dirty="0"/>
              <a:t>이후</a:t>
            </a:r>
            <a:r>
              <a:rPr lang="en-US" altLang="ko-KR" sz="1500" dirty="0"/>
              <a:t>, </a:t>
            </a:r>
            <a:r>
              <a:rPr lang="ko-KR" altLang="en-US" sz="1500" dirty="0"/>
              <a:t>나머지 경로를 소화하는 데 기름이 충분하다면</a:t>
            </a:r>
            <a:endParaRPr lang="en-US" altLang="ko-KR" sz="1500" dirty="0"/>
          </a:p>
          <a:p>
            <a:pPr algn="just"/>
            <a:r>
              <a:rPr lang="en-US" altLang="ko-KR" sz="1500" dirty="0"/>
              <a:t>   </a:t>
            </a:r>
            <a:r>
              <a:rPr lang="ko-KR" altLang="en-US" sz="1500" dirty="0"/>
              <a:t>주유소를 들리지 않는다</a:t>
            </a:r>
            <a:r>
              <a:rPr lang="en-US" altLang="ko-KR" sz="1500" dirty="0" smtClean="0"/>
              <a:t>. </a:t>
            </a:r>
          </a:p>
          <a:p>
            <a:pPr algn="just"/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ko-KR" altLang="en-US" sz="1500" dirty="0" smtClean="0"/>
              <a:t>다음 </a:t>
            </a:r>
            <a:r>
              <a:rPr lang="ko-KR" altLang="en-US" sz="1500" dirty="0"/>
              <a:t>날</a:t>
            </a:r>
            <a:r>
              <a:rPr lang="en-US" altLang="ko-KR" sz="1500" dirty="0"/>
              <a:t>,</a:t>
            </a:r>
            <a:r>
              <a:rPr lang="ko-KR" altLang="en-US" sz="1500" dirty="0"/>
              <a:t> 같은 논리로 계산</a:t>
            </a:r>
            <a:endParaRPr lang="en-US" altLang="ko-KR" sz="1500" dirty="0"/>
          </a:p>
          <a:p>
            <a:pPr algn="ctr"/>
            <a:endParaRPr lang="ko-KR" altLang="en-US" dirty="0"/>
          </a:p>
        </p:txBody>
      </p:sp>
      <p:sp>
        <p:nvSpPr>
          <p:cNvPr id="8" name="왼쪽 대괄호 7"/>
          <p:cNvSpPr/>
          <p:nvPr/>
        </p:nvSpPr>
        <p:spPr>
          <a:xfrm>
            <a:off x="2726867" y="3066347"/>
            <a:ext cx="574766" cy="141573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왼쪽 대괄호 10"/>
          <p:cNvSpPr/>
          <p:nvPr/>
        </p:nvSpPr>
        <p:spPr>
          <a:xfrm rot="10800000">
            <a:off x="8890360" y="3066347"/>
            <a:ext cx="574766" cy="141573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으로 구부러진 화살표 12"/>
          <p:cNvSpPr/>
          <p:nvPr/>
        </p:nvSpPr>
        <p:spPr>
          <a:xfrm>
            <a:off x="1724297" y="3630576"/>
            <a:ext cx="1002570" cy="2002937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오른쪽으로 구부러진 화살표 13"/>
          <p:cNvSpPr/>
          <p:nvPr/>
        </p:nvSpPr>
        <p:spPr>
          <a:xfrm>
            <a:off x="1463040" y="3630576"/>
            <a:ext cx="1263827" cy="2900853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오른쪽으로 구부러진 화살표 14"/>
          <p:cNvSpPr/>
          <p:nvPr/>
        </p:nvSpPr>
        <p:spPr>
          <a:xfrm rot="10800000">
            <a:off x="9496149" y="3630576"/>
            <a:ext cx="1136468" cy="1815738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1799660" cy="769441"/>
            <a:chOff x="510077" y="2691080"/>
            <a:chExt cx="179966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6352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Q &amp; A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07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A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269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그림 및 자료 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47256"/>
            <a:ext cx="10515600" cy="3239589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www.geeksforgeeks.org/data-structures/linked-list/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www.opinet.co.kr/user/main/main_download.do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7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8213" y="2601625"/>
            <a:ext cx="792018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500" dirty="0" smtClean="0">
                <a:solidFill>
                  <a:schemeClr val="bg1"/>
                </a:solidFill>
              </a:rPr>
              <a:t>Thank you !</a:t>
            </a:r>
            <a:endParaRPr lang="ko-KR" altLang="en-US" sz="8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503912" cy="769441"/>
              <a:chOff x="471977" y="2691080"/>
              <a:chExt cx="450391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2643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spc="-150" dirty="0">
                    <a:solidFill>
                      <a:schemeClr val="bg1"/>
                    </a:solidFill>
                  </a:rPr>
                  <a:t>Topic Introduction</a:t>
                </a:r>
                <a:endParaRPr lang="ko-KR" altLang="en-US" sz="4400" spc="-1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43163" y="2691080"/>
                <a:ext cx="363272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200" b="1" spc="-150" dirty="0" err="1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ic</a:t>
                </a:r>
                <a:r>
                  <a:rPr lang="en-US" altLang="ko-KR" sz="42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 introduction</a:t>
                </a:r>
                <a:endParaRPr lang="ko-KR" altLang="en-US" sz="42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164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dirty="0"/>
              <a:t>① </a:t>
            </a:r>
            <a:r>
              <a:rPr lang="en-US" altLang="ko-KR" sz="5500" dirty="0"/>
              <a:t>Topic Introduction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204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sz="500" dirty="0" smtClean="0"/>
          </a:p>
          <a:p>
            <a:pPr marL="0" indent="0" algn="ctr">
              <a:buNone/>
            </a:pPr>
            <a:endParaRPr lang="en-US" altLang="ko-KR" sz="500" dirty="0"/>
          </a:p>
          <a:p>
            <a:pPr marL="0" indent="0" algn="ctr">
              <a:buNone/>
            </a:pPr>
            <a:endParaRPr lang="en-US" altLang="ko-KR" sz="500" dirty="0" smtClean="0"/>
          </a:p>
          <a:p>
            <a:pPr marL="0" indent="0" algn="ctr">
              <a:buNone/>
            </a:pPr>
            <a:r>
              <a:rPr lang="en-US" altLang="ko-KR" sz="4000" dirty="0" smtClean="0"/>
              <a:t>“The Road Trip with the Cheapest Oil Price”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sz="500" dirty="0"/>
          </a:p>
          <a:p>
            <a:pPr marL="0" indent="0" algn="ctr">
              <a:buNone/>
            </a:pPr>
            <a:endParaRPr lang="en-US" altLang="ko-KR" sz="500" dirty="0" smtClean="0"/>
          </a:p>
          <a:p>
            <a:pPr marL="0" indent="0" algn="ctr">
              <a:buNone/>
            </a:pPr>
            <a:endParaRPr lang="en-US" altLang="ko-KR" sz="1000" dirty="0" smtClean="0"/>
          </a:p>
          <a:p>
            <a:pPr marL="0" indent="0" algn="ctr">
              <a:buNone/>
            </a:pPr>
            <a:r>
              <a:rPr lang="en-US" altLang="ko-KR" dirty="0" smtClean="0"/>
              <a:t>“</a:t>
            </a:r>
            <a:r>
              <a:rPr lang="ko-KR" altLang="en-US" dirty="0" smtClean="0"/>
              <a:t>가장 저렴한 기름값으로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장거리 자동차 여행하기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1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515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Example ⑴</a:t>
            </a:r>
            <a:endParaRPr lang="ko-KR" altLang="en-US" sz="5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040" y="2007298"/>
            <a:ext cx="8935917" cy="198993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2339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서울</a:t>
            </a:r>
            <a:r>
              <a:rPr lang="ko-KR" altLang="en-US" dirty="0" smtClean="0"/>
              <a:t>                                                     </a:t>
            </a:r>
            <a:r>
              <a:rPr lang="ko-KR" altLang="en-US" sz="4000" dirty="0" smtClean="0"/>
              <a:t>부산</a:t>
            </a:r>
            <a:endParaRPr lang="ko-KR" altLang="en-US" sz="4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199" y="3168357"/>
            <a:ext cx="10515600" cy="2866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1795" y="3614284"/>
            <a:ext cx="9072002" cy="93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500" dirty="0" smtClean="0"/>
              <a:t>  </a:t>
            </a:r>
            <a:r>
              <a:rPr lang="en-US" altLang="ko-KR" sz="2000" dirty="0" smtClean="0"/>
              <a:t>1000</a:t>
            </a:r>
            <a:r>
              <a:rPr lang="ko-KR" altLang="en-US" sz="2000" dirty="0" smtClean="0"/>
              <a:t>원             </a:t>
            </a:r>
            <a:r>
              <a:rPr lang="ko-KR" altLang="en-US" sz="500" dirty="0" smtClean="0"/>
              <a:t>  </a:t>
            </a:r>
            <a:r>
              <a:rPr lang="en-US" altLang="ko-KR" sz="2000" dirty="0" smtClean="0"/>
              <a:t>1050</a:t>
            </a:r>
            <a:r>
              <a:rPr lang="ko-KR" altLang="en-US" sz="2000" dirty="0" smtClean="0"/>
              <a:t>원            </a:t>
            </a:r>
            <a:r>
              <a:rPr lang="ko-KR" altLang="en-US" sz="500" dirty="0" smtClean="0"/>
              <a:t>   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950</a:t>
            </a:r>
            <a:r>
              <a:rPr lang="ko-KR" altLang="en-US" sz="2000" dirty="0" smtClean="0"/>
              <a:t>원             </a:t>
            </a:r>
            <a:r>
              <a:rPr lang="ko-KR" altLang="en-US" sz="500" dirty="0" smtClean="0"/>
              <a:t>    </a:t>
            </a:r>
            <a:r>
              <a:rPr lang="en-US" altLang="ko-KR" sz="2000" dirty="0" smtClean="0"/>
              <a:t>1070</a:t>
            </a:r>
            <a:r>
              <a:rPr lang="ko-KR" altLang="en-US" sz="2000" dirty="0" smtClean="0"/>
              <a:t>원                      </a:t>
            </a:r>
            <a:r>
              <a:rPr lang="en-US" altLang="ko-KR" sz="2000" dirty="0" smtClean="0"/>
              <a:t>(1L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3" y="3614757"/>
            <a:ext cx="2083386" cy="1044979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418631" y="4826103"/>
            <a:ext cx="9354734" cy="130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 smtClean="0"/>
              <a:t>* </a:t>
            </a:r>
            <a:r>
              <a:rPr lang="ko-KR" altLang="en-US" sz="3000" dirty="0" smtClean="0"/>
              <a:t>기름의 양 </a:t>
            </a:r>
            <a:r>
              <a:rPr lang="en-US" altLang="ko-KR" sz="3000" dirty="0" smtClean="0"/>
              <a:t>: A, B, C, D </a:t>
            </a:r>
            <a:r>
              <a:rPr lang="ko-KR" altLang="en-US" sz="3000" dirty="0" smtClean="0"/>
              <a:t>모두 가능  ☞  </a:t>
            </a:r>
            <a:r>
              <a:rPr lang="en-US" altLang="ko-KR" sz="3000" dirty="0" smtClean="0"/>
              <a:t>C </a:t>
            </a:r>
            <a:r>
              <a:rPr lang="ko-KR" altLang="en-US" sz="3000" dirty="0" smtClean="0"/>
              <a:t>주유소 안내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529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515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Example </a:t>
            </a:r>
            <a:r>
              <a:rPr lang="en-US" altLang="ko-KR" sz="5500" dirty="0"/>
              <a:t>⑵</a:t>
            </a:r>
            <a:endParaRPr lang="ko-KR" altLang="en-US" sz="55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040" y="2007298"/>
            <a:ext cx="8935917" cy="198993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2339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/>
              <a:t>서울</a:t>
            </a:r>
            <a:r>
              <a:rPr lang="ko-KR" altLang="en-US" dirty="0" smtClean="0"/>
              <a:t>                                                     </a:t>
            </a:r>
            <a:r>
              <a:rPr lang="ko-KR" altLang="en-US" sz="4000" dirty="0" smtClean="0"/>
              <a:t>부산</a:t>
            </a:r>
            <a:endParaRPr lang="ko-KR" altLang="en-US" sz="4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199" y="3168357"/>
            <a:ext cx="10515600" cy="2866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1795" y="3614284"/>
            <a:ext cx="9072002" cy="938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500" dirty="0" smtClean="0"/>
              <a:t>  </a:t>
            </a:r>
            <a:r>
              <a:rPr lang="en-US" altLang="ko-KR" sz="2000" dirty="0" smtClean="0"/>
              <a:t>1000</a:t>
            </a:r>
            <a:r>
              <a:rPr lang="ko-KR" altLang="en-US" sz="2000" dirty="0" smtClean="0"/>
              <a:t>원             </a:t>
            </a:r>
            <a:r>
              <a:rPr lang="ko-KR" altLang="en-US" sz="500" dirty="0" smtClean="0"/>
              <a:t>  </a:t>
            </a:r>
            <a:r>
              <a:rPr lang="en-US" altLang="ko-KR" sz="2000" dirty="0" smtClean="0"/>
              <a:t>1050</a:t>
            </a:r>
            <a:r>
              <a:rPr lang="ko-KR" altLang="en-US" sz="2000" dirty="0" smtClean="0"/>
              <a:t>원            </a:t>
            </a:r>
            <a:r>
              <a:rPr lang="ko-KR" altLang="en-US" sz="500" dirty="0" smtClean="0"/>
              <a:t>   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950</a:t>
            </a:r>
            <a:r>
              <a:rPr lang="ko-KR" altLang="en-US" sz="2000" dirty="0" smtClean="0"/>
              <a:t>원             </a:t>
            </a:r>
            <a:r>
              <a:rPr lang="ko-KR" altLang="en-US" sz="500" dirty="0" smtClean="0"/>
              <a:t>    </a:t>
            </a:r>
            <a:r>
              <a:rPr lang="en-US" altLang="ko-KR" sz="2000" dirty="0" smtClean="0"/>
              <a:t>1070</a:t>
            </a:r>
            <a:r>
              <a:rPr lang="ko-KR" altLang="en-US" sz="2000" dirty="0" smtClean="0"/>
              <a:t>원                      </a:t>
            </a:r>
            <a:r>
              <a:rPr lang="en-US" altLang="ko-KR" sz="2000" dirty="0" smtClean="0"/>
              <a:t>(1L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가격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3" y="3614757"/>
            <a:ext cx="2083386" cy="1044979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1418631" y="4826103"/>
            <a:ext cx="9354734" cy="130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3000" dirty="0" smtClean="0"/>
          </a:p>
          <a:p>
            <a:pPr algn="ctr"/>
            <a:r>
              <a:rPr lang="en-US" altLang="ko-KR" sz="3000" dirty="0" smtClean="0"/>
              <a:t>* </a:t>
            </a:r>
            <a:r>
              <a:rPr lang="ko-KR" altLang="en-US" sz="3000" dirty="0" smtClean="0"/>
              <a:t>기름의 양 </a:t>
            </a:r>
            <a:r>
              <a:rPr lang="en-US" altLang="ko-KR" sz="3000" dirty="0" smtClean="0"/>
              <a:t>: </a:t>
            </a:r>
            <a:r>
              <a:rPr lang="en-US" altLang="ko-KR" sz="3000" dirty="0"/>
              <a:t>A, B </a:t>
            </a:r>
            <a:r>
              <a:rPr lang="ko-KR" altLang="en-US" sz="3000" dirty="0"/>
              <a:t>가능 ☞  </a:t>
            </a:r>
            <a:r>
              <a:rPr lang="en-US" altLang="ko-KR" sz="3000" dirty="0"/>
              <a:t>A </a:t>
            </a:r>
            <a:r>
              <a:rPr lang="ko-KR" altLang="en-US" sz="3000" dirty="0"/>
              <a:t>주유소</a:t>
            </a:r>
            <a:r>
              <a:rPr lang="en-US" altLang="ko-KR" sz="3000" dirty="0"/>
              <a:t>,</a:t>
            </a:r>
            <a:r>
              <a:rPr lang="ko-KR" altLang="en-US" sz="3000" dirty="0"/>
              <a:t> </a:t>
            </a:r>
            <a:r>
              <a:rPr lang="en-US" altLang="ko-KR" sz="3000" dirty="0"/>
              <a:t>C </a:t>
            </a:r>
            <a:r>
              <a:rPr lang="ko-KR" altLang="en-US" sz="3000" dirty="0"/>
              <a:t>주유소 안내</a:t>
            </a:r>
          </a:p>
          <a:p>
            <a:pPr algn="ctr"/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001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 smtClean="0"/>
              <a:t>Detailed Model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306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sz="3300" dirty="0" smtClean="0"/>
              <a:t> Vertex : </a:t>
            </a:r>
            <a:r>
              <a:rPr lang="ko-KR" altLang="en-US" sz="3300" dirty="0" smtClean="0"/>
              <a:t>주유소</a:t>
            </a:r>
            <a:r>
              <a:rPr lang="en-US" altLang="ko-KR" sz="3300" dirty="0" smtClean="0"/>
              <a:t>, </a:t>
            </a:r>
            <a:r>
              <a:rPr lang="ko-KR" altLang="en-US" sz="3300" dirty="0" smtClean="0"/>
              <a:t>도시</a:t>
            </a:r>
            <a:endParaRPr lang="en-US" altLang="ko-KR" sz="3300" dirty="0" smtClean="0"/>
          </a:p>
          <a:p>
            <a:pPr marL="0" indent="0">
              <a:buNone/>
            </a:pPr>
            <a:endParaRPr lang="en-US" altLang="ko-KR" sz="3300" dirty="0" smtClean="0"/>
          </a:p>
          <a:p>
            <a:r>
              <a:rPr lang="en-US" altLang="ko-KR" sz="3300" dirty="0" smtClean="0"/>
              <a:t> Edge : </a:t>
            </a:r>
            <a:r>
              <a:rPr lang="ko-KR" altLang="en-US" sz="3300" dirty="0" smtClean="0"/>
              <a:t>고속도로 길</a:t>
            </a:r>
            <a:endParaRPr lang="en-US" altLang="ko-KR" sz="3300" dirty="0" smtClean="0"/>
          </a:p>
          <a:p>
            <a:endParaRPr lang="en-US" altLang="ko-KR" sz="3300" dirty="0" smtClean="0"/>
          </a:p>
          <a:p>
            <a:r>
              <a:rPr lang="en-US" altLang="ko-KR" sz="3300" dirty="0" smtClean="0"/>
              <a:t> Weight(2</a:t>
            </a:r>
            <a:r>
              <a:rPr lang="ko-KR" altLang="en-US" sz="3300" dirty="0" smtClean="0"/>
              <a:t>개</a:t>
            </a:r>
            <a:r>
              <a:rPr lang="en-US" altLang="ko-KR" sz="3300" dirty="0" smtClean="0"/>
              <a:t>) </a:t>
            </a:r>
            <a:r>
              <a:rPr lang="en-US" altLang="ko-KR" sz="3300" dirty="0" smtClean="0"/>
              <a:t>: Vertex(</a:t>
            </a:r>
            <a:r>
              <a:rPr lang="ko-KR" altLang="en-US" sz="3300" dirty="0" smtClean="0"/>
              <a:t>주유소</a:t>
            </a:r>
            <a:r>
              <a:rPr lang="en-US" altLang="ko-KR" sz="3300" dirty="0" smtClean="0"/>
              <a:t>)</a:t>
            </a:r>
            <a:r>
              <a:rPr lang="ko-KR" altLang="en-US" sz="3300" dirty="0" smtClean="0"/>
              <a:t>의 기름값</a:t>
            </a:r>
            <a:r>
              <a:rPr lang="en-US" altLang="ko-KR" sz="3300" dirty="0" smtClean="0"/>
              <a:t>(Weight_1)</a:t>
            </a:r>
          </a:p>
          <a:p>
            <a:pPr marL="0" indent="0">
              <a:buNone/>
            </a:pPr>
            <a:r>
              <a:rPr lang="en-US" altLang="ko-KR" sz="3300" dirty="0" smtClean="0"/>
              <a:t>                    </a:t>
            </a:r>
            <a:r>
              <a:rPr lang="en-US" altLang="ko-KR" sz="500" dirty="0" smtClean="0"/>
              <a:t>                               </a:t>
            </a:r>
            <a:r>
              <a:rPr lang="ko-KR" altLang="en-US" sz="3300" dirty="0" smtClean="0"/>
              <a:t>주유할 기름의 양</a:t>
            </a:r>
            <a:r>
              <a:rPr lang="en-US" altLang="ko-KR" sz="3300" dirty="0" smtClean="0"/>
              <a:t>(Weight_2)</a:t>
            </a:r>
          </a:p>
          <a:p>
            <a:pPr marL="0" indent="0" algn="just">
              <a:buNone/>
            </a:pPr>
            <a:r>
              <a:rPr lang="en-US" altLang="ko-KR" sz="1000" dirty="0" smtClean="0"/>
              <a:t>                                                                   </a:t>
            </a:r>
          </a:p>
          <a:p>
            <a:pPr marL="0" indent="0" algn="ctr">
              <a:buNone/>
            </a:pPr>
            <a:r>
              <a:rPr lang="en-US" altLang="ko-KR" sz="2300" b="1" dirty="0" smtClean="0"/>
              <a:t>(</a:t>
            </a:r>
            <a:r>
              <a:rPr lang="ko-KR" altLang="en-US" sz="2300" b="1" dirty="0" smtClean="0"/>
              <a:t>하루 단위로 갱신</a:t>
            </a:r>
            <a:r>
              <a:rPr lang="en-US" altLang="ko-KR" sz="2300" b="1" dirty="0" smtClean="0"/>
              <a:t>)</a:t>
            </a:r>
            <a:endParaRPr lang="en-US" altLang="ko-KR" sz="2300" b="1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3" y="3541759"/>
            <a:ext cx="8790161" cy="769441"/>
            <a:chOff x="510077" y="2691080"/>
            <a:chExt cx="821054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800487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Implementation </a:t>
              </a:r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</a:t>
              </a:r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Data Collection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74882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spc="-150" dirty="0" err="1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Plementation</a:t>
              </a:r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&amp; </a:t>
              </a:r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Data </a:t>
              </a:r>
              <a:r>
                <a:rPr lang="en-US" altLang="ko-KR" sz="4400" b="1" spc="-150" dirty="0" err="1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Collction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Implementation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1000" dirty="0" smtClean="0"/>
          </a:p>
          <a:p>
            <a:pPr marL="0" indent="0" algn="just">
              <a:buNone/>
            </a:pPr>
            <a:r>
              <a:rPr lang="en-US" altLang="ko-KR" sz="4000" dirty="0" smtClean="0"/>
              <a:t>&lt; Solution Method  &gt;</a:t>
            </a:r>
          </a:p>
          <a:p>
            <a:pPr marL="0" indent="0" algn="just">
              <a:buNone/>
            </a:pPr>
            <a:endParaRPr lang="en-US" altLang="ko-KR" sz="3300" dirty="0" smtClean="0"/>
          </a:p>
          <a:p>
            <a:pPr marL="0" indent="0" algn="just">
              <a:buNone/>
            </a:pPr>
            <a:r>
              <a:rPr lang="en-US" altLang="ko-KR" sz="3300" dirty="0" smtClean="0"/>
              <a:t>ⓐ</a:t>
            </a:r>
            <a:r>
              <a:rPr lang="en-US" altLang="ko-KR" dirty="0" smtClean="0"/>
              <a:t> </a:t>
            </a:r>
            <a:r>
              <a:rPr lang="en-US" altLang="ko-KR" sz="3300" dirty="0" smtClean="0"/>
              <a:t>JAVA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ⓑ</a:t>
            </a:r>
            <a:r>
              <a:rPr lang="en-US" altLang="ko-KR" dirty="0" smtClean="0"/>
              <a:t> </a:t>
            </a:r>
            <a:r>
              <a:rPr lang="en-US" altLang="ko-KR" sz="3300" dirty="0"/>
              <a:t>Bidirectional Graph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sz="3300" dirty="0" smtClean="0"/>
              <a:t>ⓒ</a:t>
            </a:r>
            <a:r>
              <a:rPr lang="en-US" altLang="ko-KR" dirty="0" smtClean="0"/>
              <a:t> </a:t>
            </a:r>
            <a:r>
              <a:rPr lang="en-US" altLang="ko-KR" sz="3300" dirty="0"/>
              <a:t>Adjacency List</a:t>
            </a:r>
          </a:p>
          <a:p>
            <a:pPr marL="0" indent="0" algn="just">
              <a:buNone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47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584</Words>
  <Application>Microsoft Office PowerPoint</Application>
  <PresentationFormat>와이드스크린</PresentationFormat>
  <Paragraphs>152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THE명품고딕L</vt:lpstr>
      <vt:lpstr>나눔스퀘어라운드 Regular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① Topic Introduction</vt:lpstr>
      <vt:lpstr>Example ⑴</vt:lpstr>
      <vt:lpstr>Example ⑵</vt:lpstr>
      <vt:lpstr>Detailed Model</vt:lpstr>
      <vt:lpstr>PowerPoint 프레젠테이션</vt:lpstr>
      <vt:lpstr>② Implementation</vt:lpstr>
      <vt:lpstr>Class Diagram</vt:lpstr>
      <vt:lpstr>② Implementation</vt:lpstr>
      <vt:lpstr>② Implementation</vt:lpstr>
      <vt:lpstr>② Implementation</vt:lpstr>
      <vt:lpstr>② Implementation</vt:lpstr>
      <vt:lpstr>한국석유공사(Opinet)</vt:lpstr>
      <vt:lpstr>한국석유공사(Opinet)</vt:lpstr>
      <vt:lpstr>PowerPoint 프레젠테이션</vt:lpstr>
      <vt:lpstr>③ Use Case</vt:lpstr>
      <vt:lpstr>③ Use Case</vt:lpstr>
      <vt:lpstr>Problem Solving</vt:lpstr>
      <vt:lpstr>Problem Solving</vt:lpstr>
      <vt:lpstr>PowerPoint 프레젠테이션</vt:lpstr>
      <vt:lpstr>그림 및 자료 출처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사용자</cp:lastModifiedBy>
  <cp:revision>66</cp:revision>
  <cp:lastPrinted>2018-10-10T02:30:21Z</cp:lastPrinted>
  <dcterms:created xsi:type="dcterms:W3CDTF">2015-07-07T04:48:58Z</dcterms:created>
  <dcterms:modified xsi:type="dcterms:W3CDTF">2018-10-10T03:21:39Z</dcterms:modified>
</cp:coreProperties>
</file>