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4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7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6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63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8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39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2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04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43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48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0AB4-6195-47CB-ADBB-F300AC0C40CB}" type="datetimeFigureOut">
              <a:rPr lang="ko-KR" altLang="en-US" smtClean="0"/>
              <a:t>2018-09-12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6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2912"/>
            <a:ext cx="9144000" cy="2535237"/>
          </a:xfrm>
        </p:spPr>
        <p:txBody>
          <a:bodyPr>
            <a:normAutofit/>
          </a:bodyPr>
          <a:lstStyle/>
          <a:p>
            <a:r>
              <a:rPr lang="en-US" altLang="ko-KR" sz="7000" dirty="0" smtClean="0"/>
              <a:t>Data Structure Design</a:t>
            </a:r>
            <a:br>
              <a:rPr lang="en-US" altLang="ko-KR" sz="7000" dirty="0" smtClean="0"/>
            </a:br>
            <a:endParaRPr lang="ko-KR" altLang="en-US" sz="7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95451"/>
            <a:ext cx="9144000" cy="3069772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sz="4500" dirty="0" smtClean="0"/>
              <a:t>Problem Definition &amp; Modeling</a:t>
            </a:r>
          </a:p>
          <a:p>
            <a:endParaRPr lang="en-US" altLang="ko-KR" sz="4000" dirty="0"/>
          </a:p>
          <a:p>
            <a:r>
              <a:rPr lang="en-US" altLang="ko-KR" sz="4000" dirty="0" smtClean="0"/>
              <a:t>    </a:t>
            </a:r>
          </a:p>
          <a:p>
            <a:r>
              <a:rPr lang="en-US" altLang="ko-KR" sz="4000" dirty="0" smtClean="0"/>
              <a:t>20153686  </a:t>
            </a:r>
            <a:r>
              <a:rPr lang="ko-KR" altLang="en-US" sz="4000" dirty="0" smtClean="0"/>
              <a:t>유 인 근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117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500" dirty="0" smtClean="0"/>
              <a:t>Contents</a:t>
            </a:r>
            <a:endParaRPr lang="ko-KR" altLang="en-US" sz="6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4500" dirty="0" smtClean="0"/>
              <a:t>① </a:t>
            </a:r>
            <a:r>
              <a:rPr lang="en-US" altLang="ko-KR" sz="4500" dirty="0" smtClean="0"/>
              <a:t>Problem Definition</a:t>
            </a:r>
            <a:endParaRPr lang="ko-KR" altLang="en-US" sz="4500" dirty="0"/>
          </a:p>
          <a:p>
            <a:pPr marL="0" indent="0">
              <a:buNone/>
            </a:pPr>
            <a:endParaRPr lang="en-US" altLang="ko-KR" sz="4500" dirty="0" smtClean="0"/>
          </a:p>
          <a:p>
            <a:pPr marL="0" indent="0">
              <a:buNone/>
            </a:pPr>
            <a:r>
              <a:rPr lang="ko-KR" altLang="en-US" sz="4500" dirty="0" smtClean="0"/>
              <a:t>② </a:t>
            </a:r>
            <a:r>
              <a:rPr lang="en-US" altLang="ko-KR" sz="4500" dirty="0" smtClean="0"/>
              <a:t>Modeling</a:t>
            </a:r>
            <a:endParaRPr lang="ko-KR" altLang="en-US" sz="4500" dirty="0"/>
          </a:p>
          <a:p>
            <a:pPr marL="0" indent="0">
              <a:buNone/>
            </a:pPr>
            <a:endParaRPr lang="en-US" altLang="ko-KR" sz="4500" dirty="0" smtClean="0"/>
          </a:p>
          <a:p>
            <a:pPr marL="0" indent="0">
              <a:buNone/>
            </a:pPr>
            <a:r>
              <a:rPr lang="ko-KR" altLang="en-US" sz="4500" dirty="0" smtClean="0"/>
              <a:t>③ </a:t>
            </a:r>
            <a:r>
              <a:rPr lang="en-US" altLang="ko-KR" sz="4500" dirty="0" smtClean="0"/>
              <a:t>Q &amp; A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6532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000" dirty="0"/>
              <a:t>① </a:t>
            </a:r>
            <a:r>
              <a:rPr lang="en-US" altLang="ko-KR" sz="5000" dirty="0"/>
              <a:t>Problem </a:t>
            </a:r>
            <a:r>
              <a:rPr lang="en-US" altLang="ko-KR" sz="5000" dirty="0" smtClean="0"/>
              <a:t>Definition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 rot="668843">
            <a:off x="1461246" y="217832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3500" dirty="0" smtClean="0"/>
              <a:t>      “Road Trip” </a:t>
            </a:r>
          </a:p>
          <a:p>
            <a:pPr marL="0" indent="0">
              <a:buNone/>
            </a:pPr>
            <a:r>
              <a:rPr lang="en-US" altLang="ko-KR" sz="3500" dirty="0" smtClean="0"/>
              <a:t>(</a:t>
            </a:r>
            <a:r>
              <a:rPr lang="ko-KR" altLang="en-US" sz="3500" dirty="0" smtClean="0"/>
              <a:t>장거리 자동차 여행</a:t>
            </a:r>
            <a:r>
              <a:rPr lang="en-US" altLang="ko-KR" sz="3500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 rot="20558151">
            <a:off x="5789279" y="16837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300" dirty="0" smtClean="0"/>
              <a:t>“The Cheapest Oil Price”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300" dirty="0" smtClean="0"/>
              <a:t>    (</a:t>
            </a:r>
            <a:r>
              <a:rPr lang="ko-KR" altLang="en-US" sz="3300" dirty="0" smtClean="0"/>
              <a:t>가장 저렴한 유가</a:t>
            </a:r>
            <a:r>
              <a:rPr lang="en-US" altLang="ko-KR" sz="3300" dirty="0" smtClean="0"/>
              <a:t>)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19853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한국석유공사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337" y="1630953"/>
            <a:ext cx="7341325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000" dirty="0"/>
              <a:t>② </a:t>
            </a:r>
            <a:r>
              <a:rPr lang="en-US" altLang="ko-KR" sz="5000" dirty="0" smtClean="0"/>
              <a:t>Modeling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sz="3300" dirty="0" smtClean="0"/>
              <a:t> Node : </a:t>
            </a:r>
            <a:r>
              <a:rPr lang="ko-KR" altLang="en-US" sz="3300" dirty="0" smtClean="0"/>
              <a:t>관광명소</a:t>
            </a:r>
            <a:endParaRPr lang="en-US" altLang="ko-KR" sz="3300" dirty="0" smtClean="0"/>
          </a:p>
          <a:p>
            <a:endParaRPr lang="en-US" altLang="ko-KR" sz="3300" dirty="0"/>
          </a:p>
          <a:p>
            <a:r>
              <a:rPr lang="en-US" altLang="ko-KR" sz="3300" dirty="0" smtClean="0"/>
              <a:t> Edge : </a:t>
            </a:r>
            <a:r>
              <a:rPr lang="ko-KR" altLang="en-US" sz="3300" dirty="0" smtClean="0"/>
              <a:t>여행코스 길</a:t>
            </a:r>
            <a:endParaRPr lang="en-US" altLang="ko-KR" sz="3300" dirty="0"/>
          </a:p>
          <a:p>
            <a:endParaRPr lang="en-US" altLang="ko-KR" sz="3300" dirty="0" smtClean="0"/>
          </a:p>
          <a:p>
            <a:r>
              <a:rPr lang="en-US" altLang="ko-KR" sz="3300" dirty="0" smtClean="0"/>
              <a:t> Weight : </a:t>
            </a:r>
            <a:r>
              <a:rPr lang="ko-KR" altLang="en-US" sz="3300" dirty="0" smtClean="0"/>
              <a:t>가장 저렴한 주유소의 유가 </a:t>
            </a:r>
            <a:r>
              <a:rPr lang="en-US" altLang="ko-KR" sz="3300" dirty="0" smtClean="0"/>
              <a:t>(Dynamic)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6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000" dirty="0"/>
              <a:t>② </a:t>
            </a:r>
            <a:r>
              <a:rPr lang="en-US" altLang="ko-KR" sz="5000" dirty="0"/>
              <a:t>Modeling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000" dirty="0" smtClean="0"/>
              <a:t>&lt; Prerequisite 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Edge</a:t>
            </a:r>
            <a:r>
              <a:rPr lang="ko-KR" altLang="en-US" dirty="0" smtClean="0"/>
              <a:t>에 있는 주유소만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가장 짧은 거리를 여행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다시 돌아오는 경우 有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출발 시 기름 </a:t>
            </a:r>
            <a:r>
              <a:rPr lang="en-US" altLang="ko-KR" dirty="0" smtClean="0"/>
              <a:t>Full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다음 코스로 가는 길에 주유소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이용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7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000" dirty="0"/>
              <a:t>② </a:t>
            </a:r>
            <a:r>
              <a:rPr lang="en-US" altLang="ko-KR" sz="5000" dirty="0"/>
              <a:t>Modeling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/>
              <a:t>&lt; Consideration &gt;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하루가 끝나는 기준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차종에 따른 연비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….</a:t>
            </a:r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56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000" dirty="0"/>
              <a:t>③ </a:t>
            </a:r>
            <a:r>
              <a:rPr lang="en-US" altLang="ko-KR" sz="5000" dirty="0"/>
              <a:t>Q &amp; </a:t>
            </a:r>
            <a:r>
              <a:rPr lang="en-US" altLang="ko-KR" sz="5000" dirty="0" smtClean="0"/>
              <a:t>A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3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122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Data Structure Design </vt:lpstr>
      <vt:lpstr>Contents</vt:lpstr>
      <vt:lpstr>① Problem Definition</vt:lpstr>
      <vt:lpstr>한국석유공사</vt:lpstr>
      <vt:lpstr>② Modeling</vt:lpstr>
      <vt:lpstr>② Modeling</vt:lpstr>
      <vt:lpstr>② Modeling</vt:lpstr>
      <vt:lpstr>③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Design</dc:title>
  <dc:creator>Windows 사용자</dc:creator>
  <cp:lastModifiedBy>Windows 사용자</cp:lastModifiedBy>
  <cp:revision>5</cp:revision>
  <dcterms:created xsi:type="dcterms:W3CDTF">2018-09-12T00:48:55Z</dcterms:created>
  <dcterms:modified xsi:type="dcterms:W3CDTF">2018-09-12T03:10:30Z</dcterms:modified>
</cp:coreProperties>
</file>