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3B329-67B6-4981-8B7A-7E7BA614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09C93-B1AF-4D20-835C-735F30C3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F2CD3-8954-4168-83BD-26F0BF19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A2F1F-9CCE-4C62-B8B3-78498678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A322-52E6-43DA-B563-E79DBDCB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9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22F21-FB66-4B26-9CAB-568B387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B6039-EC6E-4369-96D1-AAE2FB066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7BA2C-9220-498D-93E2-48299125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E8E2F-FCEB-4B1A-BDD7-1D79EC34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FE207-78EA-4AAB-B1E4-D769AD15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5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907B47-851E-4E83-BD11-57E863088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BD6384-2CE4-4DA5-9A51-0C1672358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3D256-4C1C-43DD-A2EE-F1159051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2FDBC-5B53-482E-B1C5-EEC88DF7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CE7C3-8852-4214-ABB5-A01668F5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2262-03CB-4924-977A-37DA5AF6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5046E-414A-4602-A193-AA0ACDDF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F8532-C95D-422A-AC22-129EBF5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93F6E-4AD9-4900-A7B8-9B527B9C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7A40C-64CA-4C5D-A402-C3053FB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DC873-6CB4-45A0-9961-40043F6B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737AB-507E-4CAA-ABCA-E934A6E9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9A93F-C6F9-4DD6-B7CA-A19A0550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AA2E-2138-4499-973F-09274439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0A725-C4DE-409E-B25D-DC2ACD13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D9C89-600C-4E6A-AB25-A559C693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4C979-CA0E-4E7B-8D3B-5D9CAD80D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440E2-82E0-4BF4-B0C5-FB2B037C3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0A39F-6C26-4CE3-BF60-63CFFC89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1BF59-16F4-4718-9845-4417CAC6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F2D4E-5FA3-4F53-8FED-254C8B14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2A0A3-3CCA-4A68-910A-9F5CFE43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29838-F3A0-4484-88C9-105FA18C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A5313-1318-405F-9FA6-DB729914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99E6C-98CE-424D-97E6-1B39B7B0B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384FFF-D742-4DA2-8A63-4008054C1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F84EC-D2FD-4814-B2C5-427BF67B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A893C-335B-4921-A9E4-08871F98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8E4BB0-3481-427A-AAF1-5F74358C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6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381B-A598-4B1F-BE0E-17442E5F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0F918-7730-40A6-97B4-5FA28158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7C182D-CA44-4502-B936-252381C9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90CE7-C9C4-44EE-867E-46971C86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4867B3-4C34-4577-BFDF-430FFD38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8B094C-2DD3-4617-A64B-A3800418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470095-A426-4ED8-9E19-BD149CD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8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623E-F068-4C8B-916A-197A8DD0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07B31-5C1E-492C-900D-28D9850B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103B65-6FE9-47D9-9983-402993B9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46C4C-E731-46DF-82DF-41D58B9C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4652A-EBC6-4F81-9F4B-04874D2A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FD9A-7B7F-400D-98DA-E7EF7FAC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E8D2C-7C3E-4AA9-8961-822619FA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159BC1-2736-4C40-B3C5-B56358216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6633-4D22-40CE-A6FD-18E33C24F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1CDB8-7F17-4B51-9F01-969DEE44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75ED2-EA93-4888-8B4F-C4FBB09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6948E-2CEC-43F2-B501-BB7CB29F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1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E52D9-B809-40D5-B86B-C73AAD87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98CB8-4568-439E-81F2-C6BF750F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1A7C9-9713-4CC5-A952-565C76D1C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2EB3-C1CF-4BF7-9CF7-2350D5CE31DE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24C2F-0B94-4689-B807-1B3750A16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A15CD-1F23-4D62-9A14-46A3E5B3E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955B-B7E7-433A-AC33-51160950F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8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6652D86-86F6-428F-93A4-ACC409454670}"/>
              </a:ext>
            </a:extLst>
          </p:cNvPr>
          <p:cNvGrpSpPr/>
          <p:nvPr/>
        </p:nvGrpSpPr>
        <p:grpSpPr>
          <a:xfrm>
            <a:off x="340659" y="546847"/>
            <a:ext cx="2159473" cy="2161629"/>
            <a:chOff x="340659" y="546847"/>
            <a:chExt cx="2159473" cy="21616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E42523-0526-4644-B359-0940B2BDAFEE}"/>
                </a:ext>
              </a:extLst>
            </p:cNvPr>
            <p:cNvSpPr/>
            <p:nvPr/>
          </p:nvSpPr>
          <p:spPr>
            <a:xfrm>
              <a:off x="340659" y="546847"/>
              <a:ext cx="2159473" cy="21616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ko-KR" altLang="en-US" b="1" dirty="0">
                  <a:ln w="0"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좌석 배정</a:t>
              </a:r>
            </a:p>
          </p:txBody>
        </p:sp>
        <p:pic>
          <p:nvPicPr>
            <p:cNvPr id="6" name="그림 5" descr="그리기이(가) 표시된 사진&#10;&#10;자동 생성된 설명">
              <a:extLst>
                <a:ext uri="{FF2B5EF4-FFF2-40B4-BE49-F238E27FC236}">
                  <a16:creationId xmlns:a16="http://schemas.microsoft.com/office/drawing/2014/main" id="{22C920F1-1745-44A6-87BF-4F301A99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02" y="663879"/>
              <a:ext cx="1406752" cy="140675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908A64-C7B0-48C5-99CA-4AFBE8583CFE}"/>
              </a:ext>
            </a:extLst>
          </p:cNvPr>
          <p:cNvGrpSpPr/>
          <p:nvPr/>
        </p:nvGrpSpPr>
        <p:grpSpPr>
          <a:xfrm>
            <a:off x="3205779" y="546847"/>
            <a:ext cx="2159473" cy="2161629"/>
            <a:chOff x="3205779" y="546847"/>
            <a:chExt cx="2159473" cy="216162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0305A7-7229-4818-9F29-D51DE9FDE6B1}"/>
                </a:ext>
              </a:extLst>
            </p:cNvPr>
            <p:cNvSpPr/>
            <p:nvPr/>
          </p:nvSpPr>
          <p:spPr>
            <a:xfrm>
              <a:off x="3205779" y="546847"/>
              <a:ext cx="2159473" cy="21616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ko-KR" altLang="en-US" b="1" dirty="0">
                  <a:ln w="0"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시간 구매 및 연장</a:t>
              </a:r>
            </a:p>
          </p:txBody>
        </p:sp>
        <p:pic>
          <p:nvPicPr>
            <p:cNvPr id="12" name="그림 11" descr="그리기이(가) 표시된 사진&#10;&#10;자동 생성된 설명">
              <a:extLst>
                <a:ext uri="{FF2B5EF4-FFF2-40B4-BE49-F238E27FC236}">
                  <a16:creationId xmlns:a16="http://schemas.microsoft.com/office/drawing/2014/main" id="{E3BBE894-18E6-4D5A-A0F9-F4095430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089" y="677110"/>
              <a:ext cx="1393521" cy="139352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D43CBB-BCA5-4F03-A73C-6DD3778655C4}"/>
              </a:ext>
            </a:extLst>
          </p:cNvPr>
          <p:cNvGrpSpPr/>
          <p:nvPr/>
        </p:nvGrpSpPr>
        <p:grpSpPr>
          <a:xfrm>
            <a:off x="6096000" y="546846"/>
            <a:ext cx="2159473" cy="2161629"/>
            <a:chOff x="6096000" y="546846"/>
            <a:chExt cx="2159473" cy="21616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AAECB1-346C-468E-ACF4-FB5D3BEC72F2}"/>
                </a:ext>
              </a:extLst>
            </p:cNvPr>
            <p:cNvSpPr/>
            <p:nvPr/>
          </p:nvSpPr>
          <p:spPr>
            <a:xfrm>
              <a:off x="6096000" y="546846"/>
              <a:ext cx="2159473" cy="2161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ko-KR" altLang="en-US" b="1">
                  <a:ln w="0"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음료</a:t>
              </a:r>
              <a:endParaRPr lang="en-US" altLang="ko-KR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C31E706-B045-4B85-BD81-27052E09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249" y="767039"/>
              <a:ext cx="1213661" cy="1213661"/>
            </a:xfrm>
            <a:prstGeom prst="rect">
              <a:avLst/>
            </a:prstGeom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3AEA19-AD0D-4220-95D4-710106AF958B}"/>
              </a:ext>
            </a:extLst>
          </p:cNvPr>
          <p:cNvSpPr/>
          <p:nvPr/>
        </p:nvSpPr>
        <p:spPr>
          <a:xfrm>
            <a:off x="342876" y="3429000"/>
            <a:ext cx="2159473" cy="21616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ko-KR" altLang="en-US" b="1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대여 안내</a:t>
            </a:r>
            <a:endParaRPr lang="ko-KR" altLang="en-US" b="1" dirty="0">
              <a:ln w="0">
                <a:solidFill>
                  <a:schemeClr val="tx1">
                    <a:alpha val="50000"/>
                  </a:schemeClr>
                </a:solidFill>
              </a:ln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EBF5180B-31C6-4C7A-ADD3-FFF336A94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2" y="3476625"/>
            <a:ext cx="1428750" cy="14287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947116-1DB7-44DE-813E-350948A78BA7}"/>
              </a:ext>
            </a:extLst>
          </p:cNvPr>
          <p:cNvSpPr/>
          <p:nvPr/>
        </p:nvSpPr>
        <p:spPr>
          <a:xfrm>
            <a:off x="3215304" y="3410223"/>
            <a:ext cx="2159473" cy="21616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ko-KR" altLang="en-US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자주 묻는 질문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69A1C8-94CB-419C-8B51-E68255BA4B3F}"/>
              </a:ext>
            </a:extLst>
          </p:cNvPr>
          <p:cNvGrpSpPr/>
          <p:nvPr/>
        </p:nvGrpSpPr>
        <p:grpSpPr>
          <a:xfrm>
            <a:off x="6096000" y="3429000"/>
            <a:ext cx="2159473" cy="2161629"/>
            <a:chOff x="6096000" y="3429000"/>
            <a:chExt cx="2159473" cy="216162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C2E962C-1B4A-4D9C-862F-6CBF4E497671}"/>
                </a:ext>
              </a:extLst>
            </p:cNvPr>
            <p:cNvSpPr/>
            <p:nvPr/>
          </p:nvSpPr>
          <p:spPr>
            <a:xfrm>
              <a:off x="6096000" y="3429000"/>
              <a:ext cx="2159473" cy="2161629"/>
            </a:xfrm>
            <a:prstGeom prst="rect">
              <a:avLst/>
            </a:prstGeom>
            <a:solidFill>
              <a:srgbClr val="FFCDD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ko-KR" altLang="en-US" b="1" dirty="0">
                  <a:ln w="0"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게시판</a:t>
              </a:r>
              <a:endParaRPr lang="en-US" altLang="ko-KR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6AA03E36-CCA4-4F25-9AC9-EFA6DF724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249" y="3621562"/>
              <a:ext cx="1369462" cy="1369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328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13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아리따-돋움(TTF)-Bold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유진</dc:creator>
  <cp:lastModifiedBy>김 유진</cp:lastModifiedBy>
  <cp:revision>6</cp:revision>
  <dcterms:created xsi:type="dcterms:W3CDTF">2019-11-21T03:02:12Z</dcterms:created>
  <dcterms:modified xsi:type="dcterms:W3CDTF">2019-12-09T06:53:01Z</dcterms:modified>
</cp:coreProperties>
</file>