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C8586-E1B8-CCF1-5273-EE56E620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BD709-1704-562A-689B-6664B3783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4B2A9-6AD2-27CB-134D-AF9C9F5B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381C6-45D3-A9A7-6F57-35215A8A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7838D-F145-B9FD-B76C-9ED128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E1DB7-AD23-E541-E8A1-AAA3E38F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6D6D0-BFA6-1487-A154-4567CC466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C868C-B383-043B-150E-E8BDF742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ACC2E-A2CC-999C-A73F-D07AC332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928B0-3C6F-303F-2156-F7834E44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4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C50BE-B194-FBA0-4B7C-EDDF8626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701A3-3925-30E1-1CD6-B96B7BEC6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A2C9E-57B5-A087-50F5-F7813A05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5635D-6CB1-A122-0653-6C5AA9EF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38FC7-08B6-E823-7014-47BD0F24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815A8-3FF3-D401-8E1F-B3E5449F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A4ADA-DCB6-C32F-085F-7DD9AC6C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C0A5-3340-B047-EB2E-BB84D646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DD656-0677-90A5-348F-1932E633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D52DB-8C97-31F5-451E-93E16715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C37D-EE5F-CEBE-CE6A-9072F219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23C55-6507-0696-EC74-535AFA2B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C8E6-04AB-B684-E267-27315FA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A4E81-1CF3-7FCC-2590-A3A0BD8C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6D8E6-33A3-5822-5EB8-8681B72D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2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B7E1-D268-1DE8-9090-6A969A8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310B5-8E03-7024-B623-3EE73568F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EE505-26CB-EDCB-5D80-78C64BB61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C93BA-54C7-046B-309C-A816CDC9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31D11-6D5C-D89A-313B-0E71F184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55E00-35BC-A265-D404-43A00BF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682C-D8DF-A867-7506-B93F6C5E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2DECD-CA12-11E9-33EF-A318057B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FCD56-2104-87A8-43F3-2C949C61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04326-71C9-CBAD-6559-8C916D984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437F9-5F4E-B4C8-5552-3EBA476E6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E88FC-C12E-238D-FECD-3BCB8DC5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81003B-8DC5-F4E5-CD88-B1F2BA4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86B2A5-909E-E917-0C6D-D3198F1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34B0-99D4-6B99-1A1F-ECD0CE9D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E322F-50C5-3252-F3A6-126E2869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3C608-FBDE-7349-55CD-F01B6572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58F1E-E0E3-D8DE-03F4-83149161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FAC4C-4610-E898-7935-9EBB89CE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8AA2B9-64BA-9D28-9F45-F857A022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E4F8E-1C6D-88F3-4EE7-EC2FFC5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B701-3A3E-F130-1C98-4C59518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67F3-E541-EFB5-7F9E-B1D48334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78870-967A-D0BA-D72E-12CBE384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A6009-7309-4CCB-253C-559F502D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D3119-C025-9320-8732-76F4D3D7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4ED67-F267-6DC0-F2F9-3F7D443A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1E06-2298-DE10-B21F-F1A4319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EAFB22-3CA7-3ED8-0EDF-9F556D10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EA152-8B31-0057-10E2-255E55830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0D1DC-0B26-605D-3229-79E123D0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7BE7F-3323-CC90-B717-08A49ACE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4B38-FCF2-371D-B549-C2BB422C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4065B-E253-AC72-54ED-AA3158E3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2796F-E933-6A9E-A1E9-A45D06BB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C49F-2F07-9CFB-F71F-E4E099390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17E4-9EAD-4F81-AB05-3C0479111B0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2CB4B-2306-BAAC-F273-758D6B0FC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1B46C-3EB1-D602-A69C-0CB9E33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82CE-C967-4D76-A139-B0E7310FB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BE3BC6-9BAE-8B0F-8108-E8972C787CDE}"/>
              </a:ext>
            </a:extLst>
          </p:cNvPr>
          <p:cNvSpPr/>
          <p:nvPr/>
        </p:nvSpPr>
        <p:spPr>
          <a:xfrm>
            <a:off x="4313209" y="159327"/>
            <a:ext cx="1163124" cy="6698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65F0-C1E1-B5BB-5B28-7D6724C35B00}"/>
              </a:ext>
            </a:extLst>
          </p:cNvPr>
          <p:cNvSpPr/>
          <p:nvPr/>
        </p:nvSpPr>
        <p:spPr>
          <a:xfrm>
            <a:off x="5668032" y="334032"/>
            <a:ext cx="855936" cy="626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title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C708E-FBCE-C703-B2E9-239F75ECD28A}"/>
              </a:ext>
            </a:extLst>
          </p:cNvPr>
          <p:cNvSpPr/>
          <p:nvPr/>
        </p:nvSpPr>
        <p:spPr>
          <a:xfrm>
            <a:off x="5668032" y="1045769"/>
            <a:ext cx="855936" cy="9846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shuffle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89334-9BA6-3598-A68D-DF7E4C9BCD27}"/>
              </a:ext>
            </a:extLst>
          </p:cNvPr>
          <p:cNvSpPr/>
          <p:nvPr/>
        </p:nvSpPr>
        <p:spPr>
          <a:xfrm>
            <a:off x="6703191" y="1261828"/>
            <a:ext cx="855935" cy="552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swap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5FF290-0629-99B1-917D-878AE33DEADA}"/>
              </a:ext>
            </a:extLst>
          </p:cNvPr>
          <p:cNvSpPr/>
          <p:nvPr/>
        </p:nvSpPr>
        <p:spPr>
          <a:xfrm>
            <a:off x="5668032" y="2140232"/>
            <a:ext cx="855936" cy="1922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</a:t>
            </a:r>
          </a:p>
          <a:p>
            <a:pPr algn="ctr"/>
            <a:r>
              <a:rPr lang="en-US" altLang="ko-KR" sz="1400" dirty="0"/>
              <a:t>Turn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1189B-206A-07D4-CF9C-8EC4F70DF129}"/>
              </a:ext>
            </a:extLst>
          </p:cNvPr>
          <p:cNvSpPr/>
          <p:nvPr/>
        </p:nvSpPr>
        <p:spPr>
          <a:xfrm>
            <a:off x="6703192" y="2275238"/>
            <a:ext cx="855936" cy="5681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</a:t>
            </a:r>
          </a:p>
          <a:p>
            <a:pPr algn="ctr"/>
            <a:r>
              <a:rPr lang="en-US" altLang="ko-KR" sz="1400" dirty="0"/>
              <a:t>Draw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A1AFFF-DD64-5688-5ED8-B229A160D9CF}"/>
              </a:ext>
            </a:extLst>
          </p:cNvPr>
          <p:cNvSpPr/>
          <p:nvPr/>
        </p:nvSpPr>
        <p:spPr>
          <a:xfrm>
            <a:off x="6703192" y="2962106"/>
            <a:ext cx="855936" cy="93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</a:t>
            </a:r>
          </a:p>
          <a:p>
            <a:pPr algn="ctr"/>
            <a:r>
              <a:rPr lang="en-US" altLang="ko-KR" sz="1400" dirty="0"/>
              <a:t>Select</a:t>
            </a:r>
          </a:p>
          <a:p>
            <a:pPr algn="ctr"/>
            <a:r>
              <a:rPr lang="en-US" altLang="ko-KR" sz="1400" dirty="0"/>
              <a:t>Ace</a:t>
            </a:r>
          </a:p>
          <a:p>
            <a:pPr algn="ctr"/>
            <a:r>
              <a:rPr lang="en-US" altLang="ko-KR" sz="1400" dirty="0"/>
              <a:t>Card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4A2B8-4DE1-C8E1-B013-4FD18E9CA870}"/>
              </a:ext>
            </a:extLst>
          </p:cNvPr>
          <p:cNvSpPr/>
          <p:nvPr/>
        </p:nvSpPr>
        <p:spPr>
          <a:xfrm>
            <a:off x="5668032" y="4172874"/>
            <a:ext cx="855936" cy="1270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dealer</a:t>
            </a:r>
          </a:p>
          <a:p>
            <a:pPr algn="ctr"/>
            <a:r>
              <a:rPr lang="en-US" altLang="ko-KR" sz="1400" dirty="0"/>
              <a:t>Turn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14A806-E930-6587-551B-45A61D4E297B}"/>
              </a:ext>
            </a:extLst>
          </p:cNvPr>
          <p:cNvSpPr/>
          <p:nvPr/>
        </p:nvSpPr>
        <p:spPr>
          <a:xfrm>
            <a:off x="6703192" y="4341177"/>
            <a:ext cx="855936" cy="93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dealer</a:t>
            </a:r>
          </a:p>
          <a:p>
            <a:pPr algn="ctr"/>
            <a:r>
              <a:rPr lang="en-US" altLang="ko-KR" sz="1400" dirty="0"/>
              <a:t>Select</a:t>
            </a:r>
          </a:p>
          <a:p>
            <a:pPr algn="ctr"/>
            <a:r>
              <a:rPr lang="en-US" altLang="ko-KR" sz="1400" dirty="0"/>
              <a:t>Ace</a:t>
            </a:r>
          </a:p>
          <a:p>
            <a:pPr algn="ctr"/>
            <a:r>
              <a:rPr lang="en-US" altLang="ko-KR" sz="1400" dirty="0"/>
              <a:t>Card</a:t>
            </a:r>
            <a:endParaRPr lang="ko-KR" altLang="en-US" sz="1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67C93A9-971B-5C35-D17D-77E5C4CD54A5}"/>
              </a:ext>
            </a:extLst>
          </p:cNvPr>
          <p:cNvSpPr/>
          <p:nvPr/>
        </p:nvSpPr>
        <p:spPr>
          <a:xfrm>
            <a:off x="3524369" y="1137359"/>
            <a:ext cx="597141" cy="4917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824A03-F38A-CDD3-CF4B-53674DE6D3D9}"/>
              </a:ext>
            </a:extLst>
          </p:cNvPr>
          <p:cNvCxnSpPr>
            <a:cxnSpLocks/>
          </p:cNvCxnSpPr>
          <p:nvPr/>
        </p:nvCxnSpPr>
        <p:spPr>
          <a:xfrm>
            <a:off x="5432959" y="368540"/>
            <a:ext cx="292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39627E-A681-DB34-3730-5D1F85181E86}"/>
              </a:ext>
            </a:extLst>
          </p:cNvPr>
          <p:cNvCxnSpPr>
            <a:cxnSpLocks/>
          </p:cNvCxnSpPr>
          <p:nvPr/>
        </p:nvCxnSpPr>
        <p:spPr>
          <a:xfrm flipH="1">
            <a:off x="5415707" y="943151"/>
            <a:ext cx="292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63A6C6-F2A4-36AB-8D0C-31FA774EB041}"/>
              </a:ext>
            </a:extLst>
          </p:cNvPr>
          <p:cNvSpPr/>
          <p:nvPr/>
        </p:nvSpPr>
        <p:spPr>
          <a:xfrm>
            <a:off x="5668032" y="5553100"/>
            <a:ext cx="855936" cy="1270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check</a:t>
            </a:r>
          </a:p>
          <a:p>
            <a:pPr algn="ctr"/>
            <a:r>
              <a:rPr lang="en-US" altLang="ko-KR" sz="1400" dirty="0"/>
              <a:t>Winner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28170-BF2F-A1B6-AFD2-D5B777E3C6FD}"/>
              </a:ext>
            </a:extLst>
          </p:cNvPr>
          <p:cNvSpPr txBox="1"/>
          <p:nvPr/>
        </p:nvSpPr>
        <p:spPr>
          <a:xfrm>
            <a:off x="6703191" y="232961"/>
            <a:ext cx="16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유재준 </a:t>
            </a:r>
            <a:r>
              <a:rPr lang="ko-KR" altLang="en-US" b="1" dirty="0" err="1"/>
              <a:t>블랙잭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r>
              <a:rPr lang="ko-KR" altLang="en-US" b="1" dirty="0"/>
              <a:t>간단 설계도</a:t>
            </a:r>
          </a:p>
        </p:txBody>
      </p:sp>
    </p:spTree>
    <p:extLst>
      <p:ext uri="{BB962C8B-B14F-4D97-AF65-F5344CB8AC3E}">
        <p14:creationId xmlns:p14="http://schemas.microsoft.com/office/powerpoint/2010/main" val="231946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</cp:revision>
  <dcterms:created xsi:type="dcterms:W3CDTF">2022-05-18T17:55:58Z</dcterms:created>
  <dcterms:modified xsi:type="dcterms:W3CDTF">2022-05-18T18:28:38Z</dcterms:modified>
</cp:coreProperties>
</file>