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464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1DEF-EB42-3CA2-83B3-234FEA819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3F53C-48C6-EBED-EDE2-FBAAA44A3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04B9C-5004-C8E6-56F5-FCD2A105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10CEB-B17D-64A6-C2F9-999AF877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38A1B-F585-764C-74B8-B7265D8B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9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5F3A7-5C27-5FC0-52D6-D16DE9D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CDD55-B65F-47CF-2B59-F820C341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8E992-E5E4-4027-DFEF-59BAE39E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B3296-B682-A199-F514-3007ED54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044BA-853F-27FE-D28B-71771957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6DEE71-5D0B-DCED-0779-C1DE823D7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042FB-7A69-C2C4-96FA-7B7A500D4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6CD66-695C-9CFB-A818-621BE3E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15027-65CD-61D8-97FC-AFF9717A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48772-06B4-B767-3454-C5FE9406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72C3-0656-E510-597A-1B2A1375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EF547-7D8F-16E2-E48E-3EC227BB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9B746-AD20-EC59-4C17-9D8785B3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B6DE9-9DA6-C222-3EB7-E2C52CDA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7212-0138-D930-0AB4-870D2E3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EE87-338E-9841-5B10-5DB9967E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B0703-6B2A-BF83-BC73-1760FAD9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65F79-1B7A-ACEB-149C-3DE9079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5DD77-7BC9-A20C-A769-C0F46BA1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3876B-F267-9264-81DE-C50614C9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1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B9E14-119E-6FCB-2FAE-66FC44A9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2B02E-6E81-61D0-14DE-95CFE029A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94625-0A41-E978-274C-4C30F5B4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624B8-D4B4-F29B-1D3D-E16233C5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66F22-4921-79E1-6FD9-C85622E9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E8B09-227E-7DD0-EDED-23D9EF96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DD4B-E993-3BB3-D6C1-5B4F5399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2AA6D-2D44-5118-7B0E-A6AD66BF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35CA3-AE8E-71BD-7191-ACA01CE2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63DFD-9600-3A0D-1B73-20C4F25A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24CFE-0295-707C-3118-63FB9080E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67F9F-0EF3-6271-2DBF-9C66F7E9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9D8CA-0DAD-CD79-A035-7345A39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119B5-8C0E-B1E1-6BE8-C96BAFD0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023C0-3E6F-1F96-D161-AF5F8C7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5CAB2-6D59-6162-E386-84B9F67D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49B16-C83F-9F5D-C5BF-C3358DB7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88F3B-4309-18AC-34C4-ECBFDFA7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675A58-7C22-808A-863E-49D8348C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DDE80-A036-9FB2-3DE0-D4F8A54F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8DA94-FB66-ED21-BEAB-704088D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7891E-8835-ED27-ECA2-159DC4B3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8C1B1-107B-050F-5A0C-F1CDF0CB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CD785-73BC-1F95-946E-E7450C9F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0F36A-793D-69B7-5F1A-0482D152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B036A-8FC4-6E62-3147-1B55EAAC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F5B64-E740-412D-21E8-B4148E43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3C44B-AF01-C7B3-6144-732D6D09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AA886-B3B8-0138-983D-A1B5172E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60CF6-5C11-0F59-848D-C84A6519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723B2-1C8E-4870-B6A1-FB10D92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6FAEF-D346-CB4C-8ACB-CAC855D2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C9832-E8C4-CE29-98B1-A5BCB9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A9A089-C006-D7EA-2BB0-A8905F61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0AEEB-D289-0884-E1F3-B79F3E53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33D21-B81B-F108-E617-E75A7DD1C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DF89-CAB8-4980-9819-2DAE59305A70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DE1E8-6F15-6543-77C9-34EA805A0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4B173-D089-0751-715A-6A082182A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BC6C-1A21-41FB-A2AB-52AB39CFF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2CB20E1-75FA-1B79-BC65-1D505B414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0" t="25855" r="23577" b="42630"/>
          <a:stretch/>
        </p:blipFill>
        <p:spPr>
          <a:xfrm>
            <a:off x="4913745" y="2290618"/>
            <a:ext cx="2641600" cy="21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2CB20E1-75FA-1B79-BC65-1D505B414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5" t="35649" r="66435" b="60694"/>
          <a:stretch/>
        </p:blipFill>
        <p:spPr>
          <a:xfrm>
            <a:off x="3647479" y="2178049"/>
            <a:ext cx="171450" cy="250825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7F44CB2-3231-EF90-9DEB-98859B1FB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2" t="30026" r="30614" b="64732"/>
          <a:stretch/>
        </p:blipFill>
        <p:spPr>
          <a:xfrm>
            <a:off x="3920907" y="2069306"/>
            <a:ext cx="273843" cy="35956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C44831C-6615-7993-6C8B-B9A42455C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5752" r="57922" b="49006"/>
          <a:stretch/>
        </p:blipFill>
        <p:spPr>
          <a:xfrm>
            <a:off x="4296728" y="2069306"/>
            <a:ext cx="273843" cy="35956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15457B-D5F3-882B-4AF8-37326B84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7" t="34782" r="53559" b="59976"/>
          <a:stretch/>
        </p:blipFill>
        <p:spPr>
          <a:xfrm>
            <a:off x="4672549" y="2069306"/>
            <a:ext cx="273843" cy="3595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14E639-6C0E-619B-1CA7-9C4C3E568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40684" r="53433" b="54074"/>
          <a:stretch/>
        </p:blipFill>
        <p:spPr>
          <a:xfrm>
            <a:off x="5048370" y="2069306"/>
            <a:ext cx="273843" cy="35956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A142189-7000-51EA-0F80-FA60D9248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0" t="30060" r="25376" b="64698"/>
          <a:stretch/>
        </p:blipFill>
        <p:spPr>
          <a:xfrm>
            <a:off x="5424191" y="2069306"/>
            <a:ext cx="273843" cy="35956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1EFC6D3-7794-917C-8040-7B90A6DBC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9" t="36079" r="48657" b="58679"/>
          <a:stretch/>
        </p:blipFill>
        <p:spPr>
          <a:xfrm>
            <a:off x="5800012" y="2069306"/>
            <a:ext cx="273843" cy="35956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68D94B5-D7BC-43BD-E2C8-3338451D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9" t="41807" r="48657" b="52951"/>
          <a:stretch/>
        </p:blipFill>
        <p:spPr>
          <a:xfrm>
            <a:off x="6175833" y="2069306"/>
            <a:ext cx="273843" cy="35956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99CD617-3D9E-8A56-0311-ADCFF643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6563" r="53523" b="48195"/>
          <a:stretch/>
        </p:blipFill>
        <p:spPr>
          <a:xfrm>
            <a:off x="6551654" y="2069306"/>
            <a:ext cx="273843" cy="35956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276E27A-EC11-F7E5-1CE6-652537CEC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5" t="47848" r="48531" b="46910"/>
          <a:stretch/>
        </p:blipFill>
        <p:spPr>
          <a:xfrm>
            <a:off x="6927475" y="2069306"/>
            <a:ext cx="273843" cy="359568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5E6E906-3B81-81CB-9ABB-72034764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1" t="35975" r="43685" b="58783"/>
          <a:stretch/>
        </p:blipFill>
        <p:spPr>
          <a:xfrm>
            <a:off x="7303300" y="2069306"/>
            <a:ext cx="273843" cy="3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1</cp:revision>
  <dcterms:created xsi:type="dcterms:W3CDTF">2022-09-12T04:20:48Z</dcterms:created>
  <dcterms:modified xsi:type="dcterms:W3CDTF">2022-09-12T05:08:41Z</dcterms:modified>
</cp:coreProperties>
</file>