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8F043-A55C-2D97-556A-D9B85FCA0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B95CE-F221-5A0A-6F51-DB10B7F0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ABD0-3E8B-A9E0-3B8E-981DC3AA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2AA3-95A8-853C-AEC2-B475F00C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7BD47-ED68-767B-855D-4EC582C5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9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5E03C-2B61-6EB9-0170-3673959B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C0C75-056D-77F1-0D58-FCE639CC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2A81E-5FF3-34C6-524A-D36FBE4F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F5730-75AC-A8AB-385D-C7C25890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78B3B-93BD-F1CA-A5B1-650D1ED1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29FB00-4E86-72F0-B3EF-4E328D957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8EA38-66F4-F029-F015-1AC2B665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9A8C7-D1EB-6E45-6531-265FC84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D74ED-16F5-7C4F-9E0D-38FA060B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F01CA-80B7-4696-4C5A-E44ED088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A499-6B60-DEE1-6328-7474A98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8C4E7-7A74-2057-2C8E-F9E2C995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22193-4DB1-00AA-896E-142F83E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D41A3-0191-A07A-E277-751B1C28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D74B4-F93F-031D-4043-3B1DDF5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9FA7-EC91-ED92-60BE-853119BE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2AA4-25E5-53FF-57DF-9733A048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B69C-B217-B0E8-7636-3F4485A8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9F375-BE3C-2AC5-F65C-0F3A2194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7B7A3-29FA-B797-FBA8-19670E9B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8D5D-3279-1261-82F3-229CDFE7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00DDC-60B0-90B6-0F1A-4A5E61E1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E2102-D4E2-5385-C86E-0008593F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4AB20-C3C9-393E-7515-056ABB53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1BB12-C166-7041-36AC-CAA4B301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4B709-AA65-32FD-51F6-5E875BA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9B1C-6861-0102-5493-95D728BC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274B-322C-27EC-516E-CA50E7B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8D1DF-31CB-F3C3-6AF0-A81FDA2F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BB0E97-2D96-23A9-CA05-9A11D7360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5164B2-58C6-8AED-DB72-177B8F8F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84650-CBD0-43B7-E8AD-76E95150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AC84F7-1BA8-32CD-EAEF-C7EB2445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8EA0A0-A248-D756-8437-A75ABBA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FD18-0656-C54F-D136-E8D2ADC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93DD9-9A7A-DF72-0611-627F834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3F8BCD-258F-360B-F446-6D404C6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01E50-8212-B584-C8D8-0DB29689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56033-3A36-D235-08F3-C4CB6DF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16DAD-5009-B0F4-CC9A-1AD51236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225D9-03EF-AB4D-E9F7-73DE2C96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7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B805A-889D-1B05-584E-11879C09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2AA15-5FA5-B901-C544-2375E0EC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4AB02-8207-E3E0-13F9-095679E11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DBCB8-11D5-B1C8-3018-BBE5F651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0CDC2-3D9C-8436-45F4-5415D7F4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DC9FB-198D-4A7E-966F-E6B9664E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5680-64BC-8533-1FEF-929B54ED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B6D5B-BF0E-46C8-C1CA-2D136636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E4DAE-9611-694F-538C-41EE4A64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8F694-DBCC-8239-8EC5-D39A2115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04ADE-C426-2A51-3CC9-9767B9FA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02287-C9A8-41DC-6D8B-46087047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F625A-991A-858A-B324-C280C13C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98A66-9A80-C7EF-FDBB-6389021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EE17-924D-787E-6393-AFAF5507B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FBCB-ADFE-4FDE-9797-CAFDB6F2696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D92D4-9497-D0A2-530B-9A4AAE81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F33B-80C7-E8C4-2184-8C2A23AD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99AAF-6791-8E41-C1A2-A6D7B4DD1BE2}"/>
              </a:ext>
            </a:extLst>
          </p:cNvPr>
          <p:cNvSpPr txBox="1"/>
          <p:nvPr/>
        </p:nvSpPr>
        <p:spPr>
          <a:xfrm>
            <a:off x="3574473" y="1126836"/>
            <a:ext cx="50577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Root</a:t>
            </a:r>
          </a:p>
          <a:p>
            <a:r>
              <a:rPr lang="en-US" altLang="ko-KR" sz="2800" b="1" dirty="0"/>
              <a:t>	Pelvis  </a:t>
            </a:r>
            <a:r>
              <a:rPr lang="en-US" altLang="ko-KR" b="1" dirty="0"/>
              <a:t>Transform</a:t>
            </a:r>
            <a:endParaRPr lang="en-US" altLang="ko-KR" sz="2800" b="1" dirty="0"/>
          </a:p>
          <a:p>
            <a:r>
              <a:rPr lang="en-US" altLang="ko-KR" sz="2800" b="1" dirty="0"/>
              <a:t>		Hips  </a:t>
            </a:r>
            <a:r>
              <a:rPr lang="en-US" altLang="ko-KR" sz="2000" b="1" dirty="0"/>
              <a:t>LT * PT</a:t>
            </a:r>
            <a:endParaRPr lang="en-US" altLang="ko-KR" sz="2800" b="1" dirty="0"/>
          </a:p>
          <a:p>
            <a:r>
              <a:rPr lang="en-US" altLang="ko-KR" sz="2800" b="1" dirty="0"/>
              <a:t>			</a:t>
            </a:r>
            <a:r>
              <a:rPr lang="en-US" altLang="ko-KR" sz="2800" b="1" dirty="0" err="1"/>
              <a:t>Clavicle_l</a:t>
            </a:r>
            <a:r>
              <a:rPr lang="en-US" altLang="ko-KR" sz="2800" b="1" dirty="0"/>
              <a:t>  …</a:t>
            </a:r>
          </a:p>
          <a:p>
            <a:r>
              <a:rPr lang="en-US" altLang="ko-KR" sz="2800" b="1" dirty="0"/>
              <a:t>				</a:t>
            </a:r>
            <a:r>
              <a:rPr lang="en-US" altLang="ko-KR" sz="2800" b="1" dirty="0" err="1"/>
              <a:t>foot_l</a:t>
            </a:r>
            <a:endParaRPr lang="en-US" altLang="ko-KR" sz="2800" b="1" dirty="0"/>
          </a:p>
          <a:p>
            <a:r>
              <a:rPr lang="en-US" altLang="ko-KR" sz="2800" b="1" dirty="0"/>
              <a:t>				</a:t>
            </a:r>
            <a:r>
              <a:rPr lang="en-US" altLang="ko-KR" sz="2800" b="1" dirty="0" err="1"/>
              <a:t>foot_r</a:t>
            </a:r>
            <a:endParaRPr lang="ko-KR" altLang="en-US" sz="28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268E68-B102-D15B-C4DB-86EE5CA608FA}"/>
              </a:ext>
            </a:extLst>
          </p:cNvPr>
          <p:cNvCxnSpPr/>
          <p:nvPr/>
        </p:nvCxnSpPr>
        <p:spPr>
          <a:xfrm>
            <a:off x="9232323" y="1117600"/>
            <a:ext cx="0" cy="20504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6EBDB1-29A1-95FC-C88F-6C0C2F99169C}"/>
              </a:ext>
            </a:extLst>
          </p:cNvPr>
          <p:cNvSpPr txBox="1"/>
          <p:nvPr/>
        </p:nvSpPr>
        <p:spPr>
          <a:xfrm>
            <a:off x="9450926" y="1788356"/>
            <a:ext cx="2031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Forward </a:t>
            </a:r>
          </a:p>
          <a:p>
            <a:r>
              <a:rPr lang="en-US" altLang="ko-KR" sz="2800" b="1" dirty="0"/>
              <a:t>Kinematics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78C2F1-0BCA-C02B-0732-6B063AB98DDF}"/>
              </a:ext>
            </a:extLst>
          </p:cNvPr>
          <p:cNvCxnSpPr>
            <a:cxnSpLocks/>
          </p:cNvCxnSpPr>
          <p:nvPr/>
        </p:nvCxnSpPr>
        <p:spPr>
          <a:xfrm flipV="1">
            <a:off x="2994411" y="1117600"/>
            <a:ext cx="0" cy="20504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457794-AF2C-04F6-902F-6AA292D6F0F8}"/>
              </a:ext>
            </a:extLst>
          </p:cNvPr>
          <p:cNvSpPr txBox="1"/>
          <p:nvPr/>
        </p:nvSpPr>
        <p:spPr>
          <a:xfrm>
            <a:off x="709749" y="1788357"/>
            <a:ext cx="2031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Inverse </a:t>
            </a:r>
          </a:p>
          <a:p>
            <a:r>
              <a:rPr lang="en-US" altLang="ko-KR" sz="2800" b="1" dirty="0"/>
              <a:t>Kinematics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3AE5F-D8E0-3BA0-0DD8-F36C2BDA251F}"/>
              </a:ext>
            </a:extLst>
          </p:cNvPr>
          <p:cNvSpPr txBox="1"/>
          <p:nvPr/>
        </p:nvSpPr>
        <p:spPr>
          <a:xfrm>
            <a:off x="2555764" y="4468931"/>
            <a:ext cx="70952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Local Space 	FK</a:t>
            </a:r>
          </a:p>
          <a:p>
            <a:r>
              <a:rPr lang="en-US" altLang="ko-KR" sz="2800" b="1" dirty="0"/>
              <a:t>Mesh Space 	FK (</a:t>
            </a:r>
            <a:r>
              <a:rPr lang="ko-KR" altLang="en-US" sz="2800" b="1" dirty="0"/>
              <a:t>수정 가능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/>
              <a:t>Component Space 	FK + IK (</a:t>
            </a:r>
            <a:r>
              <a:rPr lang="ko-KR" altLang="en-US" sz="2800" b="1" dirty="0"/>
              <a:t>수정 가능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E0B69-4C7F-94CF-F39A-86320C07F9EC}"/>
              </a:ext>
            </a:extLst>
          </p:cNvPr>
          <p:cNvSpPr/>
          <p:nvPr/>
        </p:nvSpPr>
        <p:spPr>
          <a:xfrm>
            <a:off x="287382" y="235996"/>
            <a:ext cx="11599818" cy="6282370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67C665-1F4C-2A9A-6661-348E49FF9324}"/>
              </a:ext>
            </a:extLst>
          </p:cNvPr>
          <p:cNvSpPr/>
          <p:nvPr/>
        </p:nvSpPr>
        <p:spPr>
          <a:xfrm>
            <a:off x="2625636" y="966653"/>
            <a:ext cx="156754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EAEB0-7B75-FF73-1CF2-387B794C7F91}"/>
              </a:ext>
            </a:extLst>
          </p:cNvPr>
          <p:cNvSpPr/>
          <p:nvPr/>
        </p:nvSpPr>
        <p:spPr>
          <a:xfrm>
            <a:off x="2625636" y="2965271"/>
            <a:ext cx="156754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2F1F0-4390-678A-31F8-7D76F9CD11E9}"/>
              </a:ext>
            </a:extLst>
          </p:cNvPr>
          <p:cNvSpPr txBox="1"/>
          <p:nvPr/>
        </p:nvSpPr>
        <p:spPr>
          <a:xfrm>
            <a:off x="2942464" y="612710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Pelvis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F4B1-CAA0-DA83-4239-29A901A8062B}"/>
              </a:ext>
            </a:extLst>
          </p:cNvPr>
          <p:cNvSpPr txBox="1"/>
          <p:nvPr/>
        </p:nvSpPr>
        <p:spPr>
          <a:xfrm>
            <a:off x="3090742" y="4609946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Foot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78293-97B7-F5CB-3353-D9EF866B6930}"/>
              </a:ext>
            </a:extLst>
          </p:cNvPr>
          <p:cNvSpPr txBox="1"/>
          <p:nvPr/>
        </p:nvSpPr>
        <p:spPr>
          <a:xfrm>
            <a:off x="3172495" y="2611328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Calf</a:t>
            </a:r>
            <a:endParaRPr lang="ko-KR" altLang="en-US" sz="4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C1C4CF-4C4A-5A18-0CC9-4CF39393A662}"/>
              </a:ext>
            </a:extLst>
          </p:cNvPr>
          <p:cNvSpPr/>
          <p:nvPr/>
        </p:nvSpPr>
        <p:spPr>
          <a:xfrm>
            <a:off x="287382" y="235996"/>
            <a:ext cx="11599818" cy="6282370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85AB5EC-4751-1D7A-918F-283C2CC53F41}"/>
              </a:ext>
            </a:extLst>
          </p:cNvPr>
          <p:cNvSpPr/>
          <p:nvPr/>
        </p:nvSpPr>
        <p:spPr>
          <a:xfrm>
            <a:off x="5956663" y="2455817"/>
            <a:ext cx="1619795" cy="1047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D2D263-37A2-4348-C7DE-8777FBA6091B}"/>
              </a:ext>
            </a:extLst>
          </p:cNvPr>
          <p:cNvSpPr/>
          <p:nvPr/>
        </p:nvSpPr>
        <p:spPr>
          <a:xfrm>
            <a:off x="8274804" y="966653"/>
            <a:ext cx="156754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64DC8-67EB-5DDB-9F1F-DFE1DE678F1C}"/>
              </a:ext>
            </a:extLst>
          </p:cNvPr>
          <p:cNvSpPr/>
          <p:nvPr/>
        </p:nvSpPr>
        <p:spPr>
          <a:xfrm rot="20239220">
            <a:off x="8543307" y="2937898"/>
            <a:ext cx="148278" cy="130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6C89D-1D8D-BC2C-8FC4-6482C27BAC90}"/>
              </a:ext>
            </a:extLst>
          </p:cNvPr>
          <p:cNvSpPr txBox="1"/>
          <p:nvPr/>
        </p:nvSpPr>
        <p:spPr>
          <a:xfrm>
            <a:off x="8591632" y="612710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Pelvis</a:t>
            </a:r>
            <a:endParaRPr lang="ko-KR" altLang="en-US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754B3-08CA-49ED-3BF4-E21214A3F72D}"/>
              </a:ext>
            </a:extLst>
          </p:cNvPr>
          <p:cNvSpPr txBox="1"/>
          <p:nvPr/>
        </p:nvSpPr>
        <p:spPr>
          <a:xfrm>
            <a:off x="9297755" y="4256003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Foot</a:t>
            </a:r>
            <a:endParaRPr lang="ko-KR" alt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6D580-6105-AA07-9011-DC364CB3A8A9}"/>
              </a:ext>
            </a:extLst>
          </p:cNvPr>
          <p:cNvSpPr txBox="1"/>
          <p:nvPr/>
        </p:nvSpPr>
        <p:spPr>
          <a:xfrm>
            <a:off x="8821663" y="2611328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Calf</a:t>
            </a:r>
            <a:endParaRPr lang="ko-KR" altLang="en-US" sz="4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D93322-2161-2FDE-892C-6F17EED7DF4B}"/>
              </a:ext>
            </a:extLst>
          </p:cNvPr>
          <p:cNvSpPr/>
          <p:nvPr/>
        </p:nvSpPr>
        <p:spPr>
          <a:xfrm>
            <a:off x="2625636" y="4885510"/>
            <a:ext cx="156754" cy="4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F01522-7127-27EF-0A57-3166D265897C}"/>
              </a:ext>
            </a:extLst>
          </p:cNvPr>
          <p:cNvSpPr/>
          <p:nvPr/>
        </p:nvSpPr>
        <p:spPr>
          <a:xfrm>
            <a:off x="8834727" y="4479315"/>
            <a:ext cx="156754" cy="4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E8A81E-C7F9-9741-B047-4E72F7647E30}"/>
              </a:ext>
            </a:extLst>
          </p:cNvPr>
          <p:cNvSpPr/>
          <p:nvPr/>
        </p:nvSpPr>
        <p:spPr>
          <a:xfrm>
            <a:off x="1088572" y="5291705"/>
            <a:ext cx="3849189" cy="4061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776B64-6DF9-172E-6AF4-69BEEDE0EF09}"/>
              </a:ext>
            </a:extLst>
          </p:cNvPr>
          <p:cNvSpPr/>
          <p:nvPr/>
        </p:nvSpPr>
        <p:spPr>
          <a:xfrm>
            <a:off x="6897068" y="5291705"/>
            <a:ext cx="3849189" cy="4061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4F34CF-5631-C438-E586-00E929436BE8}"/>
              </a:ext>
            </a:extLst>
          </p:cNvPr>
          <p:cNvSpPr/>
          <p:nvPr/>
        </p:nvSpPr>
        <p:spPr>
          <a:xfrm>
            <a:off x="8431558" y="4930150"/>
            <a:ext cx="832472" cy="3620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6348D9-5675-2D9D-BDD9-24021A16B48B}"/>
              </a:ext>
            </a:extLst>
          </p:cNvPr>
          <p:cNvCxnSpPr>
            <a:cxnSpLocks/>
          </p:cNvCxnSpPr>
          <p:nvPr/>
        </p:nvCxnSpPr>
        <p:spPr>
          <a:xfrm flipH="1">
            <a:off x="7874983" y="4930150"/>
            <a:ext cx="88365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FF846B-80EB-C1A2-1D9B-5AD5FAEF0713}"/>
              </a:ext>
            </a:extLst>
          </p:cNvPr>
          <p:cNvSpPr txBox="1"/>
          <p:nvPr/>
        </p:nvSpPr>
        <p:spPr>
          <a:xfrm>
            <a:off x="5884562" y="4082988"/>
            <a:ext cx="1856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Impact</a:t>
            </a:r>
          </a:p>
          <a:p>
            <a:pPr algn="ctr"/>
            <a:r>
              <a:rPr lang="en-US" altLang="ko-KR" sz="4000" b="1" dirty="0"/>
              <a:t>Point</a:t>
            </a:r>
            <a:endParaRPr lang="ko-KR" altLang="en-US" sz="4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A2D73D-4337-12B2-9F4E-0D73A2C2F69D}"/>
              </a:ext>
            </a:extLst>
          </p:cNvPr>
          <p:cNvCxnSpPr>
            <a:cxnSpLocks/>
          </p:cNvCxnSpPr>
          <p:nvPr/>
        </p:nvCxnSpPr>
        <p:spPr>
          <a:xfrm flipV="1">
            <a:off x="8913104" y="4895847"/>
            <a:ext cx="0" cy="38552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3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5</cp:revision>
  <dcterms:created xsi:type="dcterms:W3CDTF">2023-02-03T00:22:36Z</dcterms:created>
  <dcterms:modified xsi:type="dcterms:W3CDTF">2023-02-16T17:04:03Z</dcterms:modified>
</cp:coreProperties>
</file>