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9D2D0-9150-71F9-5604-CB18D5DE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25C49-61F3-3E34-8033-AC48D9CD3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3562D-7BAC-E238-C474-1AB31B64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EA87B-A80B-E598-322D-32DAE34E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0C643-A833-BE6B-F0B0-5833631B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A3F55-1711-EC84-2C3E-6D6C50C2BF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1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E215B-5243-2AC4-716B-2CB3793B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1F030-865A-AFC9-0D75-B64C87ED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31C4F-0AD8-7B7E-1697-1FB8C5F9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8C074-511F-BAEA-BA72-0FB58A6B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D9616-B546-CFB4-AEB4-EC760A0B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7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D8B621-6F0D-DB30-CC61-2EEFD3EF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42A4F-2784-A0E7-75F4-9B0CF03FF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A97E0-564A-2E81-D879-6C6FD026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55EE7-2163-16FF-D6C8-2711BC5C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A3C1F-4D29-2AF7-827A-2F41373A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8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6CA12-25CE-6CE7-251A-91E0E9F2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9117A-BE98-9903-06A0-81E7659B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1FD13-0317-51D7-4EA8-7F898FF1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54B4E-4EF7-0790-5025-3561F284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D2AA8-BEFE-A880-3FA9-8E0AB197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9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3E3D-87C1-8E26-BC34-5140BE7C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B7692-D033-82F6-4C93-8C8BE809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90ACF-69CE-3876-0B24-D8D22B09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E0821-E774-6052-0528-F3F8A94A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2491A-8281-08A1-1270-6393DFE0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0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6B140-6680-75D8-8247-36C1C84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A623B-CD0F-5591-62EE-0A54EC540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AE9F6-B514-2F2D-B9D2-958961C0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218BA-B51D-6E3B-56F0-342A2A87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E3A5E-368A-3966-F693-436BF5D6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60EE5-57C2-D1DA-A66D-3EB8DCC1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D10B3-CEB4-34E4-7679-CDF09E65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C5482-3A19-2BC0-254F-D9C547EE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DA1EC-A6FF-73AE-0F00-88C0DB23E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C6BE4A-83A3-1B90-3E34-54F420EE0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D9A33-3897-6B2E-F44C-C0B40D3A3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90228-B0EE-2E76-7983-A4A62E7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F104ED-56A8-2089-9F1A-9F00B1E1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37A42B-A4FE-BFBC-3254-2C51461A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D4CC6-4D4D-CD3B-60BF-89EFDDB3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AD3057-9782-BA01-C4D7-FBBC47AC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2D5E0E-EE02-F670-755E-2E4D9C82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9FA22-5240-F237-CC5D-1133D38C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71A749-0FFF-7871-6638-F1B30B3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9FCD64-9485-E784-8F6C-9627D5AC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6A06A-C5D7-85A8-F055-3F8B932C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5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F7F95-476D-C40B-9302-DEB43C0E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A5359-BF1C-7A17-8D4C-B13389525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8581A-033F-D5EA-AB08-6B6A1C12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4C9C2-B8DC-FDF4-D858-CD819ED1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43A6D8-0F49-E253-605C-EB487C58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C9B4C-557E-657A-313D-87E32694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6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5D905-6CFA-D946-F1A6-0BE10444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7F037-E04F-1DA3-28F4-786811FC4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111F5-D0C4-1C57-FC66-3437B83A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7FD6D-C86B-D551-9A27-B026B602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DA1DC-3F8F-F621-5623-82E8ABF5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1C6D34-39BB-ABCC-7A7D-F4645857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98A165-E722-8B4B-DC89-B57C1D53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F32F9-595D-8F4D-8007-D4F06502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B5D4A-DEA5-A181-8972-E93E37F37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0C9DB-3875-4977-860B-D9EEE1EF18A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6A650-D9C1-E95E-030B-B61B4D4D1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8BBAE-1D43-ED85-CF6C-080FF51FF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9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605A0F-A9DF-299A-C502-14A62C67F86D}"/>
              </a:ext>
            </a:extLst>
          </p:cNvPr>
          <p:cNvSpPr/>
          <p:nvPr/>
        </p:nvSpPr>
        <p:spPr>
          <a:xfrm>
            <a:off x="9832759" y="553300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Equipment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EF2FC-655C-70D0-F01D-E89A9CD06FE3}"/>
              </a:ext>
            </a:extLst>
          </p:cNvPr>
          <p:cNvSpPr/>
          <p:nvPr/>
        </p:nvSpPr>
        <p:spPr>
          <a:xfrm>
            <a:off x="5379956" y="1589982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Weapon</a:t>
            </a:r>
          </a:p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Asset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7B5D14-376C-91FD-D42C-2894DEA1C7A1}"/>
              </a:ext>
            </a:extLst>
          </p:cNvPr>
          <p:cNvSpPr/>
          <p:nvPr/>
        </p:nvSpPr>
        <p:spPr>
          <a:xfrm>
            <a:off x="3051517" y="1589982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Weapon</a:t>
            </a:r>
          </a:p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Component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9CA342-72F7-2EB3-0546-AA438FDACE6F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4827171" y="1935543"/>
            <a:ext cx="552785" cy="0"/>
          </a:xfrm>
          <a:prstGeom prst="line">
            <a:avLst/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40D6D4-5A04-9B1B-BDD5-44EE468949A5}"/>
              </a:ext>
            </a:extLst>
          </p:cNvPr>
          <p:cNvSpPr/>
          <p:nvPr/>
        </p:nvSpPr>
        <p:spPr>
          <a:xfrm>
            <a:off x="480845" y="658329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Player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36FE7-1955-D3FA-FA37-324E3BCC3B00}"/>
              </a:ext>
            </a:extLst>
          </p:cNvPr>
          <p:cNvSpPr/>
          <p:nvPr/>
        </p:nvSpPr>
        <p:spPr>
          <a:xfrm>
            <a:off x="480845" y="2185205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Enemy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54BFE8B-D462-A9CD-D9A2-C391594DDAA9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rot="10800000">
            <a:off x="2256499" y="1003891"/>
            <a:ext cx="795018" cy="931653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B822AD1-1C8D-3743-C9B5-CB85BB789D63}"/>
              </a:ext>
            </a:extLst>
          </p:cNvPr>
          <p:cNvCxnSpPr>
            <a:cxnSpLocks/>
            <a:stCxn id="10" idx="1"/>
            <a:endCxn id="21" idx="3"/>
          </p:cNvCxnSpPr>
          <p:nvPr/>
        </p:nvCxnSpPr>
        <p:spPr>
          <a:xfrm rot="10800000" flipV="1">
            <a:off x="2256499" y="1935542"/>
            <a:ext cx="795018" cy="595223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26E9A2B7-2E2A-1BFF-50AC-EABD6855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79" y="2339583"/>
            <a:ext cx="700403" cy="96518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7E7DDB1-6CEB-1A09-B634-16A6A909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45" y="2343360"/>
            <a:ext cx="726027" cy="95664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D717F4B-635A-DB2C-4085-BDFEDCB65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372" y="2334819"/>
            <a:ext cx="717486" cy="973731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C2448-8FCD-23E2-8EAE-71545D4D3F7D}"/>
              </a:ext>
            </a:extLst>
          </p:cNvPr>
          <p:cNvSpPr/>
          <p:nvPr/>
        </p:nvSpPr>
        <p:spPr>
          <a:xfrm>
            <a:off x="7708395" y="553300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Equipment</a:t>
            </a:r>
          </a:p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53EB510-8A88-5F5F-18F3-E51C84885F9B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10800000" flipV="1">
            <a:off x="7155611" y="898861"/>
            <a:ext cx="552785" cy="103668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F34BB90-CF76-A5E8-9831-66B7DD8EFE2E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7155611" y="898861"/>
            <a:ext cx="2677149" cy="1036682"/>
          </a:xfrm>
          <a:prstGeom prst="bentConnector3">
            <a:avLst>
              <a:gd name="adj1" fmla="val 8944"/>
            </a:avLst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DC4B06-680D-FDC2-5BA2-4C23ABFCF322}"/>
              </a:ext>
            </a:extLst>
          </p:cNvPr>
          <p:cNvSpPr/>
          <p:nvPr/>
        </p:nvSpPr>
        <p:spPr>
          <a:xfrm>
            <a:off x="9832759" y="3558000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Act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DEF758-3B2A-0AB4-1065-59E949A8FC26}"/>
              </a:ext>
            </a:extLst>
          </p:cNvPr>
          <p:cNvSpPr/>
          <p:nvPr/>
        </p:nvSpPr>
        <p:spPr>
          <a:xfrm>
            <a:off x="7708395" y="3558000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Act</a:t>
            </a:r>
          </a:p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532FCF-5FDA-AD15-458E-406BCEB95262}"/>
              </a:ext>
            </a:extLst>
          </p:cNvPr>
          <p:cNvSpPr/>
          <p:nvPr/>
        </p:nvSpPr>
        <p:spPr>
          <a:xfrm>
            <a:off x="9832759" y="1580746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Attachment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8C5442-22A6-E49B-EB9D-D436C2051FAE}"/>
              </a:ext>
            </a:extLst>
          </p:cNvPr>
          <p:cNvSpPr/>
          <p:nvPr/>
        </p:nvSpPr>
        <p:spPr>
          <a:xfrm>
            <a:off x="7708395" y="4722913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Hit</a:t>
            </a:r>
          </a:p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452BDE8-681A-0A6E-E2D6-EC64A4056B1F}"/>
              </a:ext>
            </a:extLst>
          </p:cNvPr>
          <p:cNvCxnSpPr>
            <a:cxnSpLocks/>
            <a:stCxn id="75" idx="1"/>
            <a:endCxn id="5" idx="3"/>
          </p:cNvCxnSpPr>
          <p:nvPr/>
        </p:nvCxnSpPr>
        <p:spPr>
          <a:xfrm rot="10800000" flipV="1">
            <a:off x="7155611" y="1926307"/>
            <a:ext cx="2677149" cy="923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BB0CEE9-5D0B-7F4E-5F9D-E2C68550DA7E}"/>
              </a:ext>
            </a:extLst>
          </p:cNvPr>
          <p:cNvCxnSpPr>
            <a:cxnSpLocks/>
            <a:stCxn id="72" idx="1"/>
            <a:endCxn id="5" idx="3"/>
          </p:cNvCxnSpPr>
          <p:nvPr/>
        </p:nvCxnSpPr>
        <p:spPr>
          <a:xfrm rot="10800000">
            <a:off x="7155611" y="1935543"/>
            <a:ext cx="552785" cy="196801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D1F5E2A-2153-8FFD-C237-D23B8CC5BC6D}"/>
              </a:ext>
            </a:extLst>
          </p:cNvPr>
          <p:cNvCxnSpPr>
            <a:cxnSpLocks/>
            <a:stCxn id="77" idx="1"/>
            <a:endCxn id="5" idx="3"/>
          </p:cNvCxnSpPr>
          <p:nvPr/>
        </p:nvCxnSpPr>
        <p:spPr>
          <a:xfrm rot="10800000">
            <a:off x="7155611" y="1935544"/>
            <a:ext cx="552785" cy="313293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F84DFCE-8CC8-B92F-695A-5A38EB5163AF}"/>
              </a:ext>
            </a:extLst>
          </p:cNvPr>
          <p:cNvCxnSpPr>
            <a:cxnSpLocks/>
            <a:stCxn id="71" idx="1"/>
            <a:endCxn id="5" idx="3"/>
          </p:cNvCxnSpPr>
          <p:nvPr/>
        </p:nvCxnSpPr>
        <p:spPr>
          <a:xfrm rot="10800000">
            <a:off x="7155611" y="1935543"/>
            <a:ext cx="2677149" cy="1968018"/>
          </a:xfrm>
          <a:prstGeom prst="bentConnector3">
            <a:avLst>
              <a:gd name="adj1" fmla="val 8944"/>
            </a:avLst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AC4FC3B2-4BC4-93CB-3660-2A70B25359B2}"/>
              </a:ext>
            </a:extLst>
          </p:cNvPr>
          <p:cNvCxnSpPr>
            <a:cxnSpLocks/>
          </p:cNvCxnSpPr>
          <p:nvPr/>
        </p:nvCxnSpPr>
        <p:spPr>
          <a:xfrm rot="10800000">
            <a:off x="892081" y="4508873"/>
            <a:ext cx="477465" cy="23861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45CF1C3-8F7D-0952-A116-B5EF477AEEBB}"/>
              </a:ext>
            </a:extLst>
          </p:cNvPr>
          <p:cNvSpPr txBox="1"/>
          <p:nvPr/>
        </p:nvSpPr>
        <p:spPr>
          <a:xfrm>
            <a:off x="480845" y="4324207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0CC9545-12EA-0052-5808-7A2641A72208}"/>
              </a:ext>
            </a:extLst>
          </p:cNvPr>
          <p:cNvSpPr txBox="1"/>
          <p:nvPr/>
        </p:nvSpPr>
        <p:spPr>
          <a:xfrm>
            <a:off x="1367984" y="4533242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36FB4B-528B-0823-EA12-DB746F6C36A2}"/>
              </a:ext>
            </a:extLst>
          </p:cNvPr>
          <p:cNvSpPr txBox="1"/>
          <p:nvPr/>
        </p:nvSpPr>
        <p:spPr>
          <a:xfrm>
            <a:off x="1764783" y="4514770"/>
            <a:ext cx="20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: B</a:t>
            </a:r>
            <a:r>
              <a:rPr lang="ko-KR" altLang="en-US" b="1" dirty="0">
                <a:solidFill>
                  <a:schemeClr val="bg1"/>
                </a:solidFill>
              </a:rPr>
              <a:t>가 </a:t>
            </a:r>
            <a:r>
              <a:rPr lang="en-US" altLang="ko-KR" b="1" dirty="0">
                <a:solidFill>
                  <a:schemeClr val="bg1"/>
                </a:solidFill>
              </a:rPr>
              <a:t>A</a:t>
            </a:r>
            <a:r>
              <a:rPr lang="ko-KR" altLang="en-US" b="1" dirty="0">
                <a:solidFill>
                  <a:schemeClr val="bg1"/>
                </a:solidFill>
              </a:rPr>
              <a:t>의 멤버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C7134F38-D412-366B-DAD7-A1015AB9B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3070" y="2344058"/>
            <a:ext cx="734263" cy="95525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185AE96F-2C72-B2CE-AABC-72DC529DD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7333" y="2352258"/>
            <a:ext cx="686949" cy="947056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552A47F8-B27F-EA4C-D728-997F02B8E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3211" y="2373652"/>
            <a:ext cx="722297" cy="9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9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23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36</cp:revision>
  <dcterms:created xsi:type="dcterms:W3CDTF">2023-05-07T05:04:34Z</dcterms:created>
  <dcterms:modified xsi:type="dcterms:W3CDTF">2023-05-11T15:39:02Z</dcterms:modified>
</cp:coreProperties>
</file>