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EBCBE-58B4-174D-1496-151943AB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00E00-787A-206C-8E94-26C3B4A93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279D5-5124-A0AC-810C-B5D320DE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43D0C-D8DE-1C8F-8AB6-11B0B495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5B85E-D76A-C434-B74B-2E3CE800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8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5BB5-18FB-33D5-8126-8D3E7EC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A390E-46E7-D34B-3351-97B552157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A54B2-6E3D-8B97-4CF6-72835D8B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99F77-BE1E-19C3-F65E-78AC8BCD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62C31-C34C-96CE-EF83-EE353A98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B72EDD-6CBF-5849-56CA-EFD610143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6BD2E-CFDB-BFB4-96F9-4E907AA6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04B76-9DCB-41DB-F314-7CB88F5B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F9B49-CB2F-EB76-C751-633358D1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AE0FD-6832-1302-B725-250E7EE2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1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7E275-D54A-9A68-5DE2-56E930D2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0A00A-6ED7-FB80-9BC7-C1878F36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2A1E8-3180-FE1A-55A8-4020D025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CAC97-FCDD-2CB8-B5ED-49675597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E734E-B551-BDBE-A92A-0AE72ED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308C2-7471-CE9D-51B4-5FF0BA97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667D8-2CD6-FD38-AB9F-AA0AB479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108A1-0D4A-2B0B-DACD-3EDC1EFC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A7C96-BF62-3C5A-90D7-DA7AC8CA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24B9B-AFCA-DEE4-7549-3DC0EA7F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1CC29-5250-1445-64BA-44D53FDA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AF25F-56DB-C913-B673-E0F6FC727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D5AC4-A0DE-346B-62CB-002FB62B0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F63D4-D05C-DA32-090C-04A4C3E2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0D08F-EEA4-D166-B5A6-50F12350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7E633-D4E6-2327-A220-DBF6F87B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4EF3E-81E8-3875-8DC9-422A710A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47375-CFC4-3BF9-E541-9C2D87CC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78219-D886-FBBB-CA6A-9F28CCC2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BA049-963C-4EE8-9155-7DF7C9610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218F2-3821-51B9-7994-226BF348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425BA-B0C1-DA2F-D7A5-3C460254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4CE677-687D-7ACB-44CE-7BEE0403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D8F4E-E9F8-246A-C155-A890664B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5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A6FE6-3288-EA1F-A501-A3402390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B0CDFC-2F70-C9AE-A27E-4B297821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863795-E017-9794-B56A-CC934971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CDB847-40F3-94FC-0958-46EC9187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322A15-3056-4F35-6C6E-DE488DAA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E8E73A-CD54-1424-34D2-2BDD31E8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3B5D49-E03C-7A0D-88A3-BD99A226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7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D96B-91B6-17CE-8A0A-652C7E47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E447C-F02A-6CDC-5F3D-6278A574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97FDD-F716-B74E-F6D0-A90DB936F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B1DF3-F464-EC60-8D7C-242F47CC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42ABC-E9CF-4C03-6842-733459C4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53BD6-8C82-777E-C332-9B4781DC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0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7F18D-E877-3897-1C37-4FE173E1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5538FF-4F01-B0D2-64A2-B48A1745E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E10840-0A95-2E3D-D531-CA2A4503B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BE05E-81D2-E286-5770-4769758C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E86FA-060A-751F-C27F-7AF35E2F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23A59-C280-A34F-1C8F-26BED54A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F4BF6E-BA82-7EFA-1AF4-60F4B1CB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F4B8B-C48B-2DFB-899B-E9AB64748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212A4-431A-A2E3-FCD6-51D5E463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A4517-9434-4191-B44E-97F4499661C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AEEF-1553-56F6-3477-7B733BFA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60809-EC9E-027A-18E3-095178D93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5D1F-40F5-489E-9283-9D932B59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A5CF63-4DFD-BE2E-F8AA-30951B1CF1BF}"/>
              </a:ext>
            </a:extLst>
          </p:cNvPr>
          <p:cNvSpPr txBox="1"/>
          <p:nvPr/>
        </p:nvSpPr>
        <p:spPr>
          <a:xfrm>
            <a:off x="3901936" y="4185289"/>
            <a:ext cx="46786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B91A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Vector3</a:t>
            </a:r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p = </a:t>
            </a:r>
            <a:r>
              <a:rPr lang="en-US" altLang="ko-KR" sz="2000" dirty="0">
                <a:solidFill>
                  <a:srgbClr val="2B91A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Vector3</a:t>
            </a:r>
            <a:endParaRPr lang="en-US" altLang="ko-KR" sz="2000" dirty="0">
              <a:solidFill>
                <a:srgbClr val="00000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* sin(</a:t>
            </a:r>
            <a:r>
              <a:rPr lang="el-GR" altLang="ko-KR" sz="2000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φ</a:t>
            </a:r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 * cos(</a:t>
            </a:r>
            <a:r>
              <a:rPr lang="el-GR" altLang="ko-KR" sz="2000" dirty="0">
                <a:solidFill>
                  <a:schemeClr val="accent6">
                    <a:lumMod val="7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Θ</a:t>
            </a:r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)),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* cos(</a:t>
            </a:r>
            <a:r>
              <a:rPr lang="el-GR" altLang="ko-KR" sz="2000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φ</a:t>
            </a:r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)),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* sin(</a:t>
            </a:r>
            <a:r>
              <a:rPr lang="el-GR" altLang="ko-KR" sz="2000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φ</a:t>
            </a:r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 * sin(</a:t>
            </a:r>
            <a:r>
              <a:rPr lang="el-GR" altLang="ko-KR" sz="2000" dirty="0">
                <a:solidFill>
                  <a:schemeClr val="accent6">
                    <a:lumMod val="7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Θ</a:t>
            </a:r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);</a:t>
            </a:r>
            <a:endParaRPr lang="ko-KR" altLang="en-US" sz="20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6AF2ED-8718-5C79-28FF-5C20F778EAE9}"/>
              </a:ext>
            </a:extLst>
          </p:cNvPr>
          <p:cNvSpPr/>
          <p:nvPr/>
        </p:nvSpPr>
        <p:spPr>
          <a:xfrm>
            <a:off x="326571" y="300446"/>
            <a:ext cx="11482252" cy="62571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7770C-365E-1FE7-9D88-6B49AA0CCDE4}"/>
              </a:ext>
            </a:extLst>
          </p:cNvPr>
          <p:cNvSpPr txBox="1"/>
          <p:nvPr/>
        </p:nvSpPr>
        <p:spPr>
          <a:xfrm>
            <a:off x="622300" y="444500"/>
            <a:ext cx="210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Sphere Mesh</a:t>
            </a:r>
            <a:endParaRPr lang="ko-KR" altLang="en-US" sz="2400" b="1" dirty="0"/>
          </a:p>
        </p:txBody>
      </p: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5D16C52E-7D17-FCE1-2733-79EA521035E3}"/>
              </a:ext>
            </a:extLst>
          </p:cNvPr>
          <p:cNvGrpSpPr/>
          <p:nvPr/>
        </p:nvGrpSpPr>
        <p:grpSpPr>
          <a:xfrm>
            <a:off x="4550627" y="757968"/>
            <a:ext cx="3381263" cy="3281262"/>
            <a:chOff x="371228" y="1048460"/>
            <a:chExt cx="3381263" cy="32812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B29674F-D0B7-4302-8CBA-6876C850362F}"/>
                </a:ext>
              </a:extLst>
            </p:cNvPr>
            <p:cNvSpPr/>
            <p:nvPr/>
          </p:nvSpPr>
          <p:spPr>
            <a:xfrm>
              <a:off x="653214" y="2064537"/>
              <a:ext cx="2838091" cy="122793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386C3A5-56C9-C6A9-F401-D9BF8A2B6B4C}"/>
                </a:ext>
              </a:extLst>
            </p:cNvPr>
            <p:cNvSpPr/>
            <p:nvPr/>
          </p:nvSpPr>
          <p:spPr>
            <a:xfrm>
              <a:off x="1420490" y="1311954"/>
              <a:ext cx="1303538" cy="2838089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A676833-2654-E74A-B613-347DD583C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228" y="1558515"/>
              <a:ext cx="3325278" cy="23449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headEnd type="oval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E6FC30A-1EEC-B237-0C24-984AD6341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6803" y="1048460"/>
              <a:ext cx="15456" cy="3281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headEnd type="oval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BE33E5B-85BA-826E-98B5-A93C4B8E4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622" y="2678502"/>
              <a:ext cx="3254869" cy="105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headEnd type="oval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3E8EC7-04D5-B7AB-E990-4950358A3182}"/>
                </a:ext>
              </a:extLst>
            </p:cNvPr>
            <p:cNvSpPr txBox="1"/>
            <p:nvPr/>
          </p:nvSpPr>
          <p:spPr>
            <a:xfrm>
              <a:off x="1687661" y="2330888"/>
              <a:ext cx="4835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O</a:t>
              </a:r>
              <a:endParaRPr lang="ko-KR" altLang="en-US" sz="20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9D5C839-6303-2B67-211C-3B159847B0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2259" y="1350095"/>
              <a:ext cx="1149707" cy="1328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headEnd type="oval" w="med" len="me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47D1D18-C401-0E0D-F6D5-9CFC2EFCC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803" y="2019201"/>
              <a:ext cx="11375" cy="1207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headEnd type="oval" w="med" len="me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E50E6D6-358A-1425-8C06-D232267C22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59" y="2689091"/>
              <a:ext cx="651769" cy="627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headEnd type="oval" w="med" len="me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B4711AA-E634-074C-BE95-222916159787}"/>
                </a:ext>
              </a:extLst>
            </p:cNvPr>
            <p:cNvSpPr/>
            <p:nvPr/>
          </p:nvSpPr>
          <p:spPr>
            <a:xfrm>
              <a:off x="653214" y="1311954"/>
              <a:ext cx="2838091" cy="283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04626F-780D-2DC4-8098-F297C27A6A9F}"/>
                </a:ext>
              </a:extLst>
            </p:cNvPr>
            <p:cNvSpPr txBox="1"/>
            <p:nvPr/>
          </p:nvSpPr>
          <p:spPr>
            <a:xfrm>
              <a:off x="2102927" y="1994300"/>
              <a:ext cx="4835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r</a:t>
              </a:r>
              <a:endParaRPr lang="ko-KR" altLang="en-US" sz="2000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DDC8CFE-BB91-1D22-0B3D-82351D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2259" y="2028592"/>
              <a:ext cx="565544" cy="64991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headEnd type="oval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31423E-D0C6-0ED8-8C40-45466CF0F2F4}"/>
                </a:ext>
              </a:extLst>
            </p:cNvPr>
            <p:cNvSpPr txBox="1"/>
            <p:nvPr/>
          </p:nvSpPr>
          <p:spPr>
            <a:xfrm>
              <a:off x="1687660" y="3347049"/>
              <a:ext cx="4835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altLang="ko-KR" sz="2000" dirty="0">
                  <a:solidFill>
                    <a:srgbClr val="0070C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φ</a:t>
              </a:r>
              <a:endParaRPr lang="ko-KR" altLang="en-US" sz="2000" dirty="0">
                <a:solidFill>
                  <a:srgbClr val="0070C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035" name="자유형: 도형 1034">
              <a:extLst>
                <a:ext uri="{FF2B5EF4-FFF2-40B4-BE49-F238E27FC236}">
                  <a16:creationId xmlns:a16="http://schemas.microsoft.com/office/drawing/2014/main" id="{90A7C701-26EE-1385-8E1F-3548861DF448}"/>
                </a:ext>
              </a:extLst>
            </p:cNvPr>
            <p:cNvSpPr/>
            <p:nvPr/>
          </p:nvSpPr>
          <p:spPr>
            <a:xfrm>
              <a:off x="1358900" y="3194050"/>
              <a:ext cx="1308100" cy="103068"/>
            </a:xfrm>
            <a:custGeom>
              <a:avLst/>
              <a:gdLst>
                <a:gd name="connsiteX0" fmla="*/ 0 w 1308100"/>
                <a:gd name="connsiteY0" fmla="*/ 0 h 103068"/>
                <a:gd name="connsiteX1" fmla="*/ 723900 w 1308100"/>
                <a:gd name="connsiteY1" fmla="*/ 101600 h 103068"/>
                <a:gd name="connsiteX2" fmla="*/ 1308100 w 1308100"/>
                <a:gd name="connsiteY2" fmla="*/ 50800 h 10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100" h="103068">
                  <a:moveTo>
                    <a:pt x="0" y="0"/>
                  </a:moveTo>
                  <a:cubicBezTo>
                    <a:pt x="252941" y="46566"/>
                    <a:pt x="505883" y="93133"/>
                    <a:pt x="723900" y="101600"/>
                  </a:cubicBezTo>
                  <a:cubicBezTo>
                    <a:pt x="941917" y="110067"/>
                    <a:pt x="1125008" y="80433"/>
                    <a:pt x="1308100" y="5080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  <a:headEnd type="oval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자유형: 도형 1037">
              <a:extLst>
                <a:ext uri="{FF2B5EF4-FFF2-40B4-BE49-F238E27FC236}">
                  <a16:creationId xmlns:a16="http://schemas.microsoft.com/office/drawing/2014/main" id="{BCCBE2C5-32EC-9544-CCF1-1EF3608A832E}"/>
                </a:ext>
              </a:extLst>
            </p:cNvPr>
            <p:cNvSpPr/>
            <p:nvPr/>
          </p:nvSpPr>
          <p:spPr>
            <a:xfrm>
              <a:off x="2082800" y="1308100"/>
              <a:ext cx="558800" cy="711200"/>
            </a:xfrm>
            <a:custGeom>
              <a:avLst/>
              <a:gdLst>
                <a:gd name="connsiteX0" fmla="*/ 0 w 558800"/>
                <a:gd name="connsiteY0" fmla="*/ 0 h 711200"/>
                <a:gd name="connsiteX1" fmla="*/ 241300 w 558800"/>
                <a:gd name="connsiteY1" fmla="*/ 114300 h 711200"/>
                <a:gd name="connsiteX2" fmla="*/ 444500 w 558800"/>
                <a:gd name="connsiteY2" fmla="*/ 400050 h 711200"/>
                <a:gd name="connsiteX3" fmla="*/ 558800 w 558800"/>
                <a:gd name="connsiteY3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800" h="711200">
                  <a:moveTo>
                    <a:pt x="0" y="0"/>
                  </a:moveTo>
                  <a:cubicBezTo>
                    <a:pt x="83608" y="23812"/>
                    <a:pt x="167217" y="47625"/>
                    <a:pt x="241300" y="114300"/>
                  </a:cubicBezTo>
                  <a:cubicBezTo>
                    <a:pt x="315383" y="180975"/>
                    <a:pt x="391583" y="300567"/>
                    <a:pt x="444500" y="400050"/>
                  </a:cubicBezTo>
                  <a:cubicBezTo>
                    <a:pt x="497417" y="499533"/>
                    <a:pt x="528108" y="605366"/>
                    <a:pt x="558800" y="711200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  <a:headEnd type="oval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CBF6EFDC-B733-9C87-0784-031CAF2E4577}"/>
                </a:ext>
              </a:extLst>
            </p:cNvPr>
            <p:cNvSpPr txBox="1"/>
            <p:nvPr/>
          </p:nvSpPr>
          <p:spPr>
            <a:xfrm>
              <a:off x="2069539" y="1478244"/>
              <a:ext cx="4088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altLang="ko-KR" sz="2000" dirty="0">
                  <a:solidFill>
                    <a:schemeClr val="accent6">
                      <a:lumMod val="7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Θ</a:t>
              </a:r>
              <a:endPara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CDBD5DCD-4644-706D-76D8-F8521FFA6669}"/>
                </a:ext>
              </a:extLst>
            </p:cNvPr>
            <p:cNvSpPr txBox="1"/>
            <p:nvPr/>
          </p:nvSpPr>
          <p:spPr>
            <a:xfrm>
              <a:off x="2588405" y="1829834"/>
              <a:ext cx="4835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</a:t>
              </a:r>
              <a:endPara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10AF077-97EA-808B-40F2-3A35F60B29DC}"/>
              </a:ext>
            </a:extLst>
          </p:cNvPr>
          <p:cNvCxnSpPr>
            <a:cxnSpLocks/>
          </p:cNvCxnSpPr>
          <p:nvPr/>
        </p:nvCxnSpPr>
        <p:spPr>
          <a:xfrm>
            <a:off x="543902" y="990600"/>
            <a:ext cx="24580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5064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6AF2ED-8718-5C79-28FF-5C20F778EAE9}"/>
              </a:ext>
            </a:extLst>
          </p:cNvPr>
          <p:cNvSpPr/>
          <p:nvPr/>
        </p:nvSpPr>
        <p:spPr>
          <a:xfrm>
            <a:off x="326571" y="300446"/>
            <a:ext cx="11482252" cy="62571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7770C-365E-1FE7-9D88-6B49AA0CCDE4}"/>
              </a:ext>
            </a:extLst>
          </p:cNvPr>
          <p:cNvSpPr txBox="1"/>
          <p:nvPr/>
        </p:nvSpPr>
        <p:spPr>
          <a:xfrm>
            <a:off x="622300" y="44450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Cylinder Mesh</a:t>
            </a:r>
            <a:endParaRPr lang="ko-KR" altLang="en-US" sz="2400" b="1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40D361B9-5737-DB02-7B41-C84164703612}"/>
              </a:ext>
            </a:extLst>
          </p:cNvPr>
          <p:cNvSpPr/>
          <p:nvPr/>
        </p:nvSpPr>
        <p:spPr>
          <a:xfrm>
            <a:off x="5367010" y="1452882"/>
            <a:ext cx="2322546" cy="3281263"/>
          </a:xfrm>
          <a:prstGeom prst="can">
            <a:avLst>
              <a:gd name="adj" fmla="val 51186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EAA672C-28D2-B430-D6B3-EDC134CCD07C}"/>
              </a:ext>
            </a:extLst>
          </p:cNvPr>
          <p:cNvSpPr/>
          <p:nvPr/>
        </p:nvSpPr>
        <p:spPr>
          <a:xfrm>
            <a:off x="6137897" y="1997986"/>
            <a:ext cx="710645" cy="619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조각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B2D9C60-FF6E-D0F3-3C66-CD3798B7C11C}"/>
              </a:ext>
            </a:extLst>
          </p:cNvPr>
          <p:cNvSpPr/>
          <p:nvPr/>
        </p:nvSpPr>
        <p:spPr>
          <a:xfrm rot="1222080">
            <a:off x="5812951" y="1871524"/>
            <a:ext cx="558083" cy="693403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조각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E2189C-73E1-B34C-3CE3-46E71153B522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6493220" y="1997986"/>
            <a:ext cx="355321" cy="62079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oval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F63F45-4897-8305-D1F6-E8ADE458D8B9}"/>
              </a:ext>
            </a:extLst>
          </p:cNvPr>
          <p:cNvSpPr txBox="1"/>
          <p:nvPr/>
        </p:nvSpPr>
        <p:spPr>
          <a:xfrm>
            <a:off x="6474256" y="1830186"/>
            <a:ext cx="1647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윗면 반지름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8EA9E21-7DF4-2AF4-9720-0F3551266C9A}"/>
              </a:ext>
            </a:extLst>
          </p:cNvPr>
          <p:cNvSpPr/>
          <p:nvPr/>
        </p:nvSpPr>
        <p:spPr>
          <a:xfrm>
            <a:off x="5335843" y="2089186"/>
            <a:ext cx="421261" cy="1059180"/>
          </a:xfrm>
          <a:custGeom>
            <a:avLst/>
            <a:gdLst>
              <a:gd name="connsiteX0" fmla="*/ 7620 w 421261"/>
              <a:gd name="connsiteY0" fmla="*/ 106680 h 1059180"/>
              <a:gd name="connsiteX1" fmla="*/ 15240 w 421261"/>
              <a:gd name="connsiteY1" fmla="*/ 144780 h 1059180"/>
              <a:gd name="connsiteX2" fmla="*/ 30480 w 421261"/>
              <a:gd name="connsiteY2" fmla="*/ 320040 h 1059180"/>
              <a:gd name="connsiteX3" fmla="*/ 30480 w 421261"/>
              <a:gd name="connsiteY3" fmla="*/ 800100 h 1059180"/>
              <a:gd name="connsiteX4" fmla="*/ 38100 w 421261"/>
              <a:gd name="connsiteY4" fmla="*/ 845820 h 1059180"/>
              <a:gd name="connsiteX5" fmla="*/ 60960 w 421261"/>
              <a:gd name="connsiteY5" fmla="*/ 861060 h 1059180"/>
              <a:gd name="connsiteX6" fmla="*/ 83820 w 421261"/>
              <a:gd name="connsiteY6" fmla="*/ 868680 h 1059180"/>
              <a:gd name="connsiteX7" fmla="*/ 144780 w 421261"/>
              <a:gd name="connsiteY7" fmla="*/ 883920 h 1059180"/>
              <a:gd name="connsiteX8" fmla="*/ 198120 w 421261"/>
              <a:gd name="connsiteY8" fmla="*/ 914400 h 1059180"/>
              <a:gd name="connsiteX9" fmla="*/ 243840 w 421261"/>
              <a:gd name="connsiteY9" fmla="*/ 960120 h 1059180"/>
              <a:gd name="connsiteX10" fmla="*/ 320040 w 421261"/>
              <a:gd name="connsiteY10" fmla="*/ 1021080 h 1059180"/>
              <a:gd name="connsiteX11" fmla="*/ 342900 w 421261"/>
              <a:gd name="connsiteY11" fmla="*/ 1028700 h 1059180"/>
              <a:gd name="connsiteX12" fmla="*/ 396240 w 421261"/>
              <a:gd name="connsiteY12" fmla="*/ 1059180 h 1059180"/>
              <a:gd name="connsiteX13" fmla="*/ 411480 w 421261"/>
              <a:gd name="connsiteY13" fmla="*/ 655320 h 1059180"/>
              <a:gd name="connsiteX14" fmla="*/ 403860 w 421261"/>
              <a:gd name="connsiteY14" fmla="*/ 449580 h 1059180"/>
              <a:gd name="connsiteX15" fmla="*/ 381000 w 421261"/>
              <a:gd name="connsiteY15" fmla="*/ 441960 h 1059180"/>
              <a:gd name="connsiteX16" fmla="*/ 289560 w 421261"/>
              <a:gd name="connsiteY16" fmla="*/ 335280 h 1059180"/>
              <a:gd name="connsiteX17" fmla="*/ 251460 w 421261"/>
              <a:gd name="connsiteY17" fmla="*/ 274320 h 1059180"/>
              <a:gd name="connsiteX18" fmla="*/ 213360 w 421261"/>
              <a:gd name="connsiteY18" fmla="*/ 228600 h 1059180"/>
              <a:gd name="connsiteX19" fmla="*/ 182880 w 421261"/>
              <a:gd name="connsiteY19" fmla="*/ 175260 h 1059180"/>
              <a:gd name="connsiteX20" fmla="*/ 53340 w 421261"/>
              <a:gd name="connsiteY20" fmla="*/ 30480 h 1059180"/>
              <a:gd name="connsiteX21" fmla="*/ 0 w 421261"/>
              <a:gd name="connsiteY21" fmla="*/ 0 h 105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1261" h="1059180">
                <a:moveTo>
                  <a:pt x="7620" y="106680"/>
                </a:moveTo>
                <a:cubicBezTo>
                  <a:pt x="10160" y="119380"/>
                  <a:pt x="13528" y="131942"/>
                  <a:pt x="15240" y="144780"/>
                </a:cubicBezTo>
                <a:cubicBezTo>
                  <a:pt x="21194" y="189434"/>
                  <a:pt x="27339" y="279208"/>
                  <a:pt x="30480" y="320040"/>
                </a:cubicBezTo>
                <a:cubicBezTo>
                  <a:pt x="18612" y="545533"/>
                  <a:pt x="17997" y="488033"/>
                  <a:pt x="30480" y="800100"/>
                </a:cubicBezTo>
                <a:cubicBezTo>
                  <a:pt x="31098" y="815538"/>
                  <a:pt x="31190" y="832001"/>
                  <a:pt x="38100" y="845820"/>
                </a:cubicBezTo>
                <a:cubicBezTo>
                  <a:pt x="42196" y="854011"/>
                  <a:pt x="52769" y="856964"/>
                  <a:pt x="60960" y="861060"/>
                </a:cubicBezTo>
                <a:cubicBezTo>
                  <a:pt x="68144" y="864652"/>
                  <a:pt x="76071" y="866567"/>
                  <a:pt x="83820" y="868680"/>
                </a:cubicBezTo>
                <a:cubicBezTo>
                  <a:pt x="104027" y="874191"/>
                  <a:pt x="124460" y="878840"/>
                  <a:pt x="144780" y="883920"/>
                </a:cubicBezTo>
                <a:cubicBezTo>
                  <a:pt x="162560" y="894080"/>
                  <a:pt x="181889" y="901914"/>
                  <a:pt x="198120" y="914400"/>
                </a:cubicBezTo>
                <a:cubicBezTo>
                  <a:pt x="215203" y="927541"/>
                  <a:pt x="227952" y="945556"/>
                  <a:pt x="243840" y="960120"/>
                </a:cubicBezTo>
                <a:cubicBezTo>
                  <a:pt x="248476" y="964370"/>
                  <a:pt x="306237" y="1013192"/>
                  <a:pt x="320040" y="1021080"/>
                </a:cubicBezTo>
                <a:cubicBezTo>
                  <a:pt x="327014" y="1025065"/>
                  <a:pt x="335517" y="1025536"/>
                  <a:pt x="342900" y="1028700"/>
                </a:cubicBezTo>
                <a:cubicBezTo>
                  <a:pt x="369970" y="1040301"/>
                  <a:pt x="373282" y="1043875"/>
                  <a:pt x="396240" y="1059180"/>
                </a:cubicBezTo>
                <a:cubicBezTo>
                  <a:pt x="401320" y="924560"/>
                  <a:pt x="405072" y="789883"/>
                  <a:pt x="411480" y="655320"/>
                </a:cubicBezTo>
                <a:cubicBezTo>
                  <a:pt x="415953" y="561380"/>
                  <a:pt x="434811" y="561002"/>
                  <a:pt x="403860" y="449580"/>
                </a:cubicBezTo>
                <a:cubicBezTo>
                  <a:pt x="401710" y="441841"/>
                  <a:pt x="388620" y="444500"/>
                  <a:pt x="381000" y="441960"/>
                </a:cubicBezTo>
                <a:cubicBezTo>
                  <a:pt x="345540" y="406500"/>
                  <a:pt x="318700" y="381904"/>
                  <a:pt x="289560" y="335280"/>
                </a:cubicBezTo>
                <a:cubicBezTo>
                  <a:pt x="276860" y="314960"/>
                  <a:pt x="265388" y="293819"/>
                  <a:pt x="251460" y="274320"/>
                </a:cubicBezTo>
                <a:cubicBezTo>
                  <a:pt x="239929" y="258177"/>
                  <a:pt x="224652" y="244911"/>
                  <a:pt x="213360" y="228600"/>
                </a:cubicBezTo>
                <a:cubicBezTo>
                  <a:pt x="201704" y="211763"/>
                  <a:pt x="194481" y="192135"/>
                  <a:pt x="182880" y="175260"/>
                </a:cubicBezTo>
                <a:cubicBezTo>
                  <a:pt x="161650" y="144379"/>
                  <a:pt x="82837" y="45229"/>
                  <a:pt x="53340" y="30480"/>
                </a:cubicBezTo>
                <a:cubicBezTo>
                  <a:pt x="14669" y="11144"/>
                  <a:pt x="32311" y="21541"/>
                  <a:pt x="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D2E6753-1B13-C393-30D3-B078D6AB5AA4}"/>
              </a:ext>
            </a:extLst>
          </p:cNvPr>
          <p:cNvSpPr/>
          <p:nvPr/>
        </p:nvSpPr>
        <p:spPr>
          <a:xfrm>
            <a:off x="5379832" y="2956006"/>
            <a:ext cx="414373" cy="946898"/>
          </a:xfrm>
          <a:custGeom>
            <a:avLst/>
            <a:gdLst>
              <a:gd name="connsiteX0" fmla="*/ 1723 w 414373"/>
              <a:gd name="connsiteY0" fmla="*/ 40118 h 946898"/>
              <a:gd name="connsiteX1" fmla="*/ 9343 w 414373"/>
              <a:gd name="connsiteY1" fmla="*/ 276338 h 946898"/>
              <a:gd name="connsiteX2" fmla="*/ 1723 w 414373"/>
              <a:gd name="connsiteY2" fmla="*/ 527798 h 946898"/>
              <a:gd name="connsiteX3" fmla="*/ 16963 w 414373"/>
              <a:gd name="connsiteY3" fmla="*/ 680198 h 946898"/>
              <a:gd name="connsiteX4" fmla="*/ 161743 w 414373"/>
              <a:gd name="connsiteY4" fmla="*/ 802118 h 946898"/>
              <a:gd name="connsiteX5" fmla="*/ 283663 w 414373"/>
              <a:gd name="connsiteY5" fmla="*/ 893558 h 946898"/>
              <a:gd name="connsiteX6" fmla="*/ 344623 w 414373"/>
              <a:gd name="connsiteY6" fmla="*/ 946898 h 946898"/>
              <a:gd name="connsiteX7" fmla="*/ 367483 w 414373"/>
              <a:gd name="connsiteY7" fmla="*/ 596378 h 946898"/>
              <a:gd name="connsiteX8" fmla="*/ 405583 w 414373"/>
              <a:gd name="connsiteY8" fmla="*/ 390638 h 946898"/>
              <a:gd name="connsiteX9" fmla="*/ 413203 w 414373"/>
              <a:gd name="connsiteY9" fmla="*/ 169658 h 946898"/>
              <a:gd name="connsiteX10" fmla="*/ 390343 w 414373"/>
              <a:gd name="connsiteY10" fmla="*/ 139178 h 946898"/>
              <a:gd name="connsiteX11" fmla="*/ 298903 w 414373"/>
              <a:gd name="connsiteY11" fmla="*/ 131558 h 946898"/>
              <a:gd name="connsiteX12" fmla="*/ 199843 w 414373"/>
              <a:gd name="connsiteY12" fmla="*/ 93458 h 946898"/>
              <a:gd name="connsiteX13" fmla="*/ 161743 w 414373"/>
              <a:gd name="connsiteY13" fmla="*/ 78218 h 946898"/>
              <a:gd name="connsiteX14" fmla="*/ 123643 w 414373"/>
              <a:gd name="connsiteY14" fmla="*/ 55358 h 946898"/>
              <a:gd name="connsiteX15" fmla="*/ 85543 w 414373"/>
              <a:gd name="connsiteY15" fmla="*/ 40118 h 946898"/>
              <a:gd name="connsiteX16" fmla="*/ 32203 w 414373"/>
              <a:gd name="connsiteY16" fmla="*/ 2018 h 946898"/>
              <a:gd name="connsiteX17" fmla="*/ 1723 w 414373"/>
              <a:gd name="connsiteY17" fmla="*/ 40118 h 94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4373" h="946898">
                <a:moveTo>
                  <a:pt x="1723" y="40118"/>
                </a:moveTo>
                <a:cubicBezTo>
                  <a:pt x="-2087" y="85838"/>
                  <a:pt x="9343" y="197557"/>
                  <a:pt x="9343" y="276338"/>
                </a:cubicBezTo>
                <a:cubicBezTo>
                  <a:pt x="9343" y="360196"/>
                  <a:pt x="141" y="443954"/>
                  <a:pt x="1723" y="527798"/>
                </a:cubicBezTo>
                <a:cubicBezTo>
                  <a:pt x="2686" y="578842"/>
                  <a:pt x="-8761" y="636099"/>
                  <a:pt x="16963" y="680198"/>
                </a:cubicBezTo>
                <a:cubicBezTo>
                  <a:pt x="48753" y="734696"/>
                  <a:pt x="110403" y="765446"/>
                  <a:pt x="161743" y="802118"/>
                </a:cubicBezTo>
                <a:cubicBezTo>
                  <a:pt x="188285" y="821076"/>
                  <a:pt x="264590" y="874485"/>
                  <a:pt x="283663" y="893558"/>
                </a:cubicBezTo>
                <a:cubicBezTo>
                  <a:pt x="323123" y="933018"/>
                  <a:pt x="302648" y="915417"/>
                  <a:pt x="344623" y="946898"/>
                </a:cubicBezTo>
                <a:cubicBezTo>
                  <a:pt x="350029" y="784729"/>
                  <a:pt x="344709" y="736277"/>
                  <a:pt x="367483" y="596378"/>
                </a:cubicBezTo>
                <a:cubicBezTo>
                  <a:pt x="378689" y="527538"/>
                  <a:pt x="405583" y="390638"/>
                  <a:pt x="405583" y="390638"/>
                </a:cubicBezTo>
                <a:cubicBezTo>
                  <a:pt x="408123" y="316978"/>
                  <a:pt x="417662" y="243227"/>
                  <a:pt x="413203" y="169658"/>
                </a:cubicBezTo>
                <a:cubicBezTo>
                  <a:pt x="412435" y="156981"/>
                  <a:pt x="402391" y="143194"/>
                  <a:pt x="390343" y="139178"/>
                </a:cubicBezTo>
                <a:cubicBezTo>
                  <a:pt x="361327" y="129506"/>
                  <a:pt x="329383" y="134098"/>
                  <a:pt x="298903" y="131558"/>
                </a:cubicBezTo>
                <a:cubicBezTo>
                  <a:pt x="210989" y="106440"/>
                  <a:pt x="278864" y="129377"/>
                  <a:pt x="199843" y="93458"/>
                </a:cubicBezTo>
                <a:cubicBezTo>
                  <a:pt x="187391" y="87798"/>
                  <a:pt x="173977" y="84335"/>
                  <a:pt x="161743" y="78218"/>
                </a:cubicBezTo>
                <a:cubicBezTo>
                  <a:pt x="148496" y="71594"/>
                  <a:pt x="136890" y="61982"/>
                  <a:pt x="123643" y="55358"/>
                </a:cubicBezTo>
                <a:cubicBezTo>
                  <a:pt x="111409" y="49241"/>
                  <a:pt x="97500" y="46761"/>
                  <a:pt x="85543" y="40118"/>
                </a:cubicBezTo>
                <a:cubicBezTo>
                  <a:pt x="54479" y="22860"/>
                  <a:pt x="60768" y="16301"/>
                  <a:pt x="32203" y="2018"/>
                </a:cubicBezTo>
                <a:cubicBezTo>
                  <a:pt x="25019" y="-1574"/>
                  <a:pt x="5533" y="-5602"/>
                  <a:pt x="1723" y="40118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0D4CEE6-8EEA-C95D-7AB8-69EFF404B3D1}"/>
              </a:ext>
            </a:extLst>
          </p:cNvPr>
          <p:cNvSpPr/>
          <p:nvPr/>
        </p:nvSpPr>
        <p:spPr>
          <a:xfrm>
            <a:off x="5365024" y="3644387"/>
            <a:ext cx="414373" cy="946898"/>
          </a:xfrm>
          <a:custGeom>
            <a:avLst/>
            <a:gdLst>
              <a:gd name="connsiteX0" fmla="*/ 1723 w 414373"/>
              <a:gd name="connsiteY0" fmla="*/ 40118 h 946898"/>
              <a:gd name="connsiteX1" fmla="*/ 9343 w 414373"/>
              <a:gd name="connsiteY1" fmla="*/ 276338 h 946898"/>
              <a:gd name="connsiteX2" fmla="*/ 1723 w 414373"/>
              <a:gd name="connsiteY2" fmla="*/ 527798 h 946898"/>
              <a:gd name="connsiteX3" fmla="*/ 16963 w 414373"/>
              <a:gd name="connsiteY3" fmla="*/ 680198 h 946898"/>
              <a:gd name="connsiteX4" fmla="*/ 161743 w 414373"/>
              <a:gd name="connsiteY4" fmla="*/ 802118 h 946898"/>
              <a:gd name="connsiteX5" fmla="*/ 283663 w 414373"/>
              <a:gd name="connsiteY5" fmla="*/ 893558 h 946898"/>
              <a:gd name="connsiteX6" fmla="*/ 344623 w 414373"/>
              <a:gd name="connsiteY6" fmla="*/ 946898 h 946898"/>
              <a:gd name="connsiteX7" fmla="*/ 367483 w 414373"/>
              <a:gd name="connsiteY7" fmla="*/ 596378 h 946898"/>
              <a:gd name="connsiteX8" fmla="*/ 405583 w 414373"/>
              <a:gd name="connsiteY8" fmla="*/ 390638 h 946898"/>
              <a:gd name="connsiteX9" fmla="*/ 413203 w 414373"/>
              <a:gd name="connsiteY9" fmla="*/ 169658 h 946898"/>
              <a:gd name="connsiteX10" fmla="*/ 390343 w 414373"/>
              <a:gd name="connsiteY10" fmla="*/ 139178 h 946898"/>
              <a:gd name="connsiteX11" fmla="*/ 298903 w 414373"/>
              <a:gd name="connsiteY11" fmla="*/ 131558 h 946898"/>
              <a:gd name="connsiteX12" fmla="*/ 199843 w 414373"/>
              <a:gd name="connsiteY12" fmla="*/ 93458 h 946898"/>
              <a:gd name="connsiteX13" fmla="*/ 161743 w 414373"/>
              <a:gd name="connsiteY13" fmla="*/ 78218 h 946898"/>
              <a:gd name="connsiteX14" fmla="*/ 123643 w 414373"/>
              <a:gd name="connsiteY14" fmla="*/ 55358 h 946898"/>
              <a:gd name="connsiteX15" fmla="*/ 85543 w 414373"/>
              <a:gd name="connsiteY15" fmla="*/ 40118 h 946898"/>
              <a:gd name="connsiteX16" fmla="*/ 32203 w 414373"/>
              <a:gd name="connsiteY16" fmla="*/ 2018 h 946898"/>
              <a:gd name="connsiteX17" fmla="*/ 1723 w 414373"/>
              <a:gd name="connsiteY17" fmla="*/ 40118 h 94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4373" h="946898">
                <a:moveTo>
                  <a:pt x="1723" y="40118"/>
                </a:moveTo>
                <a:cubicBezTo>
                  <a:pt x="-2087" y="85838"/>
                  <a:pt x="9343" y="197557"/>
                  <a:pt x="9343" y="276338"/>
                </a:cubicBezTo>
                <a:cubicBezTo>
                  <a:pt x="9343" y="360196"/>
                  <a:pt x="141" y="443954"/>
                  <a:pt x="1723" y="527798"/>
                </a:cubicBezTo>
                <a:cubicBezTo>
                  <a:pt x="2686" y="578842"/>
                  <a:pt x="-8761" y="636099"/>
                  <a:pt x="16963" y="680198"/>
                </a:cubicBezTo>
                <a:cubicBezTo>
                  <a:pt x="48753" y="734696"/>
                  <a:pt x="110403" y="765446"/>
                  <a:pt x="161743" y="802118"/>
                </a:cubicBezTo>
                <a:cubicBezTo>
                  <a:pt x="188285" y="821076"/>
                  <a:pt x="264590" y="874485"/>
                  <a:pt x="283663" y="893558"/>
                </a:cubicBezTo>
                <a:cubicBezTo>
                  <a:pt x="323123" y="933018"/>
                  <a:pt x="302648" y="915417"/>
                  <a:pt x="344623" y="946898"/>
                </a:cubicBezTo>
                <a:cubicBezTo>
                  <a:pt x="350029" y="784729"/>
                  <a:pt x="344709" y="736277"/>
                  <a:pt x="367483" y="596378"/>
                </a:cubicBezTo>
                <a:cubicBezTo>
                  <a:pt x="378689" y="527538"/>
                  <a:pt x="405583" y="390638"/>
                  <a:pt x="405583" y="390638"/>
                </a:cubicBezTo>
                <a:cubicBezTo>
                  <a:pt x="408123" y="316978"/>
                  <a:pt x="417662" y="243227"/>
                  <a:pt x="413203" y="169658"/>
                </a:cubicBezTo>
                <a:cubicBezTo>
                  <a:pt x="412435" y="156981"/>
                  <a:pt x="402391" y="143194"/>
                  <a:pt x="390343" y="139178"/>
                </a:cubicBezTo>
                <a:cubicBezTo>
                  <a:pt x="361327" y="129506"/>
                  <a:pt x="329383" y="134098"/>
                  <a:pt x="298903" y="131558"/>
                </a:cubicBezTo>
                <a:cubicBezTo>
                  <a:pt x="210989" y="106440"/>
                  <a:pt x="278864" y="129377"/>
                  <a:pt x="199843" y="93458"/>
                </a:cubicBezTo>
                <a:cubicBezTo>
                  <a:pt x="187391" y="87798"/>
                  <a:pt x="173977" y="84335"/>
                  <a:pt x="161743" y="78218"/>
                </a:cubicBezTo>
                <a:cubicBezTo>
                  <a:pt x="148496" y="71594"/>
                  <a:pt x="136890" y="61982"/>
                  <a:pt x="123643" y="55358"/>
                </a:cubicBezTo>
                <a:cubicBezTo>
                  <a:pt x="111409" y="49241"/>
                  <a:pt x="97500" y="46761"/>
                  <a:pt x="85543" y="40118"/>
                </a:cubicBezTo>
                <a:cubicBezTo>
                  <a:pt x="54479" y="22860"/>
                  <a:pt x="60768" y="16301"/>
                  <a:pt x="32203" y="2018"/>
                </a:cubicBezTo>
                <a:cubicBezTo>
                  <a:pt x="25019" y="-1574"/>
                  <a:pt x="5533" y="-5602"/>
                  <a:pt x="1723" y="40118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707D8-75C5-6052-E984-662645872ECD}"/>
              </a:ext>
            </a:extLst>
          </p:cNvPr>
          <p:cNvSpPr txBox="1"/>
          <p:nvPr/>
        </p:nvSpPr>
        <p:spPr>
          <a:xfrm>
            <a:off x="7914732" y="2720935"/>
            <a:ext cx="1153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30A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높이</a:t>
            </a:r>
            <a:endParaRPr lang="en-US" altLang="ko-KR" sz="2000" dirty="0">
              <a:solidFill>
                <a:srgbClr val="7030A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algn="ctr"/>
            <a:r>
              <a:rPr lang="en-US" altLang="ko-KR" sz="2000" dirty="0">
                <a:solidFill>
                  <a:srgbClr val="7030A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(height)</a:t>
            </a:r>
            <a:endParaRPr lang="ko-KR" altLang="en-US" sz="2000" dirty="0">
              <a:solidFill>
                <a:srgbClr val="7030A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DE3F116-F69D-DBE9-3837-25FB7CA7426D}"/>
              </a:ext>
            </a:extLst>
          </p:cNvPr>
          <p:cNvCxnSpPr>
            <a:cxnSpLocks/>
          </p:cNvCxnSpPr>
          <p:nvPr/>
        </p:nvCxnSpPr>
        <p:spPr>
          <a:xfrm flipV="1">
            <a:off x="7781114" y="2157224"/>
            <a:ext cx="14381" cy="2111440"/>
          </a:xfrm>
          <a:prstGeom prst="straightConnector1">
            <a:avLst/>
          </a:prstGeom>
          <a:noFill/>
          <a:ln w="28575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6EF84F-AE41-1331-5C1F-F7948F06F750}"/>
              </a:ext>
            </a:extLst>
          </p:cNvPr>
          <p:cNvCxnSpPr>
            <a:cxnSpLocks/>
          </p:cNvCxnSpPr>
          <p:nvPr/>
        </p:nvCxnSpPr>
        <p:spPr>
          <a:xfrm>
            <a:off x="6511909" y="4047297"/>
            <a:ext cx="355322" cy="620789"/>
          </a:xfrm>
          <a:prstGeom prst="straightConnector1">
            <a:avLst/>
          </a:prstGeom>
          <a:noFill/>
          <a:ln w="28575">
            <a:solidFill>
              <a:schemeClr val="accent6">
                <a:lumMod val="75000"/>
              </a:schemeClr>
            </a:solidFill>
            <a:headEnd type="oval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9C0B62-9502-0BB8-A8E0-6B25C3666F2E}"/>
              </a:ext>
            </a:extLst>
          </p:cNvPr>
          <p:cNvSpPr txBox="1"/>
          <p:nvPr/>
        </p:nvSpPr>
        <p:spPr>
          <a:xfrm>
            <a:off x="6492946" y="3879496"/>
            <a:ext cx="1647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밑면 반지름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5837047-FBA2-99C1-B71D-F4D5C1BA0FE9}"/>
              </a:ext>
            </a:extLst>
          </p:cNvPr>
          <p:cNvSpPr/>
          <p:nvPr/>
        </p:nvSpPr>
        <p:spPr>
          <a:xfrm>
            <a:off x="5350476" y="3541308"/>
            <a:ext cx="2356037" cy="1165838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180BFC1-7A9C-8627-C695-4A934C091DA7}"/>
              </a:ext>
            </a:extLst>
          </p:cNvPr>
          <p:cNvSpPr/>
          <p:nvPr/>
        </p:nvSpPr>
        <p:spPr>
          <a:xfrm>
            <a:off x="5152584" y="2890970"/>
            <a:ext cx="2680723" cy="1053812"/>
          </a:xfrm>
          <a:prstGeom prst="ellipse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2E56D4-6CE7-E072-F5FD-21475695F6D5}"/>
              </a:ext>
            </a:extLst>
          </p:cNvPr>
          <p:cNvSpPr txBox="1"/>
          <p:nvPr/>
        </p:nvSpPr>
        <p:spPr>
          <a:xfrm>
            <a:off x="4258998" y="3074878"/>
            <a:ext cx="8990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F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더미</a:t>
            </a:r>
            <a:endParaRPr lang="en-US" altLang="ko-KR" sz="2000" dirty="0">
              <a:solidFill>
                <a:srgbClr val="00B0F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algn="ctr"/>
            <a:r>
              <a:rPr lang="en-US" altLang="ko-KR" sz="2000" dirty="0">
                <a:solidFill>
                  <a:srgbClr val="00B0F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(Stack)</a:t>
            </a:r>
            <a:endParaRPr lang="ko-KR" altLang="en-US" sz="2000" dirty="0">
              <a:solidFill>
                <a:srgbClr val="00B0F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6E5CDC-F7F0-A130-FA78-D3E55DBF4BD9}"/>
              </a:ext>
            </a:extLst>
          </p:cNvPr>
          <p:cNvSpPr txBox="1"/>
          <p:nvPr/>
        </p:nvSpPr>
        <p:spPr>
          <a:xfrm>
            <a:off x="3613715" y="4993851"/>
            <a:ext cx="5601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반지름 </a:t>
            </a:r>
            <a:r>
              <a:rPr lang="ko-KR" altLang="en-US" sz="1600" dirty="0" err="1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증감량</a:t>
            </a:r>
            <a:r>
              <a:rPr lang="ko-KR" altLang="en-US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= ((</a:t>
            </a:r>
            <a:r>
              <a:rPr lang="ko-KR" altLang="en-US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윗면 반지름</a:t>
            </a:r>
            <a:r>
              <a:rPr lang="en-US" altLang="ko-KR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 – (</a:t>
            </a:r>
            <a:r>
              <a:rPr lang="ko-KR" altLang="en-US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밑면 반지름</a:t>
            </a:r>
            <a:r>
              <a:rPr lang="en-US" altLang="ko-KR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)) / (</a:t>
            </a:r>
            <a:r>
              <a:rPr lang="ko-KR" altLang="en-US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더미의 수</a:t>
            </a:r>
            <a:r>
              <a:rPr lang="en-US" altLang="ko-KR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  <a:endParaRPr lang="ko-KR" altLang="en-US" sz="16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6A46BBD-180A-EB60-6B24-949178EB7168}"/>
              </a:ext>
            </a:extLst>
          </p:cNvPr>
          <p:cNvCxnSpPr>
            <a:cxnSpLocks/>
          </p:cNvCxnSpPr>
          <p:nvPr/>
        </p:nvCxnSpPr>
        <p:spPr>
          <a:xfrm>
            <a:off x="543902" y="990600"/>
            <a:ext cx="24580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57B2EA-1CC3-FE99-7C4F-FECF7A700977}"/>
              </a:ext>
            </a:extLst>
          </p:cNvPr>
          <p:cNvSpPr txBox="1"/>
          <p:nvPr/>
        </p:nvSpPr>
        <p:spPr>
          <a:xfrm>
            <a:off x="3613715" y="5422834"/>
            <a:ext cx="5601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더미의 높이 </a:t>
            </a:r>
            <a:r>
              <a:rPr lang="en-US" altLang="ko-KR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= </a:t>
            </a:r>
            <a:r>
              <a:rPr lang="ko-KR" altLang="en-US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높이 </a:t>
            </a:r>
            <a:r>
              <a:rPr lang="en-US" altLang="ko-KR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더미의 수</a:t>
            </a:r>
            <a:endParaRPr lang="ko-KR" altLang="en-US" sz="16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7DC35CF3-AD73-7C39-65A4-E9BB613A0721}"/>
              </a:ext>
            </a:extLst>
          </p:cNvPr>
          <p:cNvSpPr/>
          <p:nvPr/>
        </p:nvSpPr>
        <p:spPr>
          <a:xfrm>
            <a:off x="5757863" y="2671618"/>
            <a:ext cx="557514" cy="500063"/>
          </a:xfrm>
          <a:custGeom>
            <a:avLst/>
            <a:gdLst>
              <a:gd name="connsiteX0" fmla="*/ 557212 w 557514"/>
              <a:gd name="connsiteY0" fmla="*/ 0 h 500063"/>
              <a:gd name="connsiteX1" fmla="*/ 547687 w 557514"/>
              <a:gd name="connsiteY1" fmla="*/ 85725 h 500063"/>
              <a:gd name="connsiteX2" fmla="*/ 509587 w 557514"/>
              <a:gd name="connsiteY2" fmla="*/ 247650 h 500063"/>
              <a:gd name="connsiteX3" fmla="*/ 504825 w 557514"/>
              <a:gd name="connsiteY3" fmla="*/ 304800 h 500063"/>
              <a:gd name="connsiteX4" fmla="*/ 500062 w 557514"/>
              <a:gd name="connsiteY4" fmla="*/ 342900 h 500063"/>
              <a:gd name="connsiteX5" fmla="*/ 495300 w 557514"/>
              <a:gd name="connsiteY5" fmla="*/ 400050 h 500063"/>
              <a:gd name="connsiteX6" fmla="*/ 481012 w 557514"/>
              <a:gd name="connsiteY6" fmla="*/ 438150 h 500063"/>
              <a:gd name="connsiteX7" fmla="*/ 471487 w 557514"/>
              <a:gd name="connsiteY7" fmla="*/ 476250 h 500063"/>
              <a:gd name="connsiteX8" fmla="*/ 466725 w 557514"/>
              <a:gd name="connsiteY8" fmla="*/ 490538 h 500063"/>
              <a:gd name="connsiteX9" fmla="*/ 419100 w 557514"/>
              <a:gd name="connsiteY9" fmla="*/ 500063 h 500063"/>
              <a:gd name="connsiteX10" fmla="*/ 180975 w 557514"/>
              <a:gd name="connsiteY10" fmla="*/ 433388 h 500063"/>
              <a:gd name="connsiteX11" fmla="*/ 142875 w 557514"/>
              <a:gd name="connsiteY11" fmla="*/ 428625 h 500063"/>
              <a:gd name="connsiteX12" fmla="*/ 0 w 557514"/>
              <a:gd name="connsiteY12" fmla="*/ 423863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7514" h="500063">
                <a:moveTo>
                  <a:pt x="557212" y="0"/>
                </a:moveTo>
                <a:cubicBezTo>
                  <a:pt x="540870" y="81719"/>
                  <a:pt x="572302" y="-80425"/>
                  <a:pt x="547687" y="85725"/>
                </a:cubicBezTo>
                <a:cubicBezTo>
                  <a:pt x="542559" y="120336"/>
                  <a:pt x="515851" y="222593"/>
                  <a:pt x="509587" y="247650"/>
                </a:cubicBezTo>
                <a:cubicBezTo>
                  <a:pt x="508000" y="266700"/>
                  <a:pt x="506727" y="285779"/>
                  <a:pt x="504825" y="304800"/>
                </a:cubicBezTo>
                <a:cubicBezTo>
                  <a:pt x="503551" y="317535"/>
                  <a:pt x="501336" y="330165"/>
                  <a:pt x="500062" y="342900"/>
                </a:cubicBezTo>
                <a:cubicBezTo>
                  <a:pt x="498160" y="361921"/>
                  <a:pt x="499049" y="381305"/>
                  <a:pt x="495300" y="400050"/>
                </a:cubicBezTo>
                <a:cubicBezTo>
                  <a:pt x="492640" y="413350"/>
                  <a:pt x="485058" y="425204"/>
                  <a:pt x="481012" y="438150"/>
                </a:cubicBezTo>
                <a:cubicBezTo>
                  <a:pt x="477107" y="450645"/>
                  <a:pt x="474931" y="463620"/>
                  <a:pt x="471487" y="476250"/>
                </a:cubicBezTo>
                <a:cubicBezTo>
                  <a:pt x="470166" y="481093"/>
                  <a:pt x="471295" y="488461"/>
                  <a:pt x="466725" y="490538"/>
                </a:cubicBezTo>
                <a:cubicBezTo>
                  <a:pt x="451987" y="497237"/>
                  <a:pt x="434975" y="496888"/>
                  <a:pt x="419100" y="500063"/>
                </a:cubicBezTo>
                <a:cubicBezTo>
                  <a:pt x="175304" y="451303"/>
                  <a:pt x="425006" y="507337"/>
                  <a:pt x="180975" y="433388"/>
                </a:cubicBezTo>
                <a:cubicBezTo>
                  <a:pt x="168726" y="429676"/>
                  <a:pt x="155562" y="430317"/>
                  <a:pt x="142875" y="428625"/>
                </a:cubicBezTo>
                <a:cubicBezTo>
                  <a:pt x="68437" y="418700"/>
                  <a:pt x="136878" y="423863"/>
                  <a:pt x="0" y="42386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E64D61F-BDA2-95DF-FB19-041729F2DC21}"/>
              </a:ext>
            </a:extLst>
          </p:cNvPr>
          <p:cNvSpPr/>
          <p:nvPr/>
        </p:nvSpPr>
        <p:spPr>
          <a:xfrm>
            <a:off x="5672138" y="3209781"/>
            <a:ext cx="557212" cy="766762"/>
          </a:xfrm>
          <a:custGeom>
            <a:avLst/>
            <a:gdLst>
              <a:gd name="connsiteX0" fmla="*/ 557212 w 557212"/>
              <a:gd name="connsiteY0" fmla="*/ 0 h 766762"/>
              <a:gd name="connsiteX1" fmla="*/ 528637 w 557212"/>
              <a:gd name="connsiteY1" fmla="*/ 466725 h 766762"/>
              <a:gd name="connsiteX2" fmla="*/ 519112 w 557212"/>
              <a:gd name="connsiteY2" fmla="*/ 633412 h 766762"/>
              <a:gd name="connsiteX3" fmla="*/ 504825 w 557212"/>
              <a:gd name="connsiteY3" fmla="*/ 747712 h 766762"/>
              <a:gd name="connsiteX4" fmla="*/ 490537 w 557212"/>
              <a:gd name="connsiteY4" fmla="*/ 766762 h 766762"/>
              <a:gd name="connsiteX5" fmla="*/ 400050 w 557212"/>
              <a:gd name="connsiteY5" fmla="*/ 762000 h 766762"/>
              <a:gd name="connsiteX6" fmla="*/ 161925 w 557212"/>
              <a:gd name="connsiteY6" fmla="*/ 671512 h 766762"/>
              <a:gd name="connsiteX7" fmla="*/ 23812 w 557212"/>
              <a:gd name="connsiteY7" fmla="*/ 628650 h 766762"/>
              <a:gd name="connsiteX8" fmla="*/ 0 w 557212"/>
              <a:gd name="connsiteY8" fmla="*/ 619125 h 76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212" h="766762">
                <a:moveTo>
                  <a:pt x="557212" y="0"/>
                </a:moveTo>
                <a:cubicBezTo>
                  <a:pt x="548830" y="444282"/>
                  <a:pt x="563677" y="66274"/>
                  <a:pt x="528637" y="466725"/>
                </a:cubicBezTo>
                <a:cubicBezTo>
                  <a:pt x="523786" y="522166"/>
                  <a:pt x="522445" y="577859"/>
                  <a:pt x="519112" y="633412"/>
                </a:cubicBezTo>
                <a:cubicBezTo>
                  <a:pt x="517294" y="663719"/>
                  <a:pt x="517125" y="715733"/>
                  <a:pt x="504825" y="747712"/>
                </a:cubicBezTo>
                <a:cubicBezTo>
                  <a:pt x="501975" y="755120"/>
                  <a:pt x="495300" y="760412"/>
                  <a:pt x="490537" y="766762"/>
                </a:cubicBezTo>
                <a:cubicBezTo>
                  <a:pt x="460375" y="765175"/>
                  <a:pt x="429420" y="769049"/>
                  <a:pt x="400050" y="762000"/>
                </a:cubicBezTo>
                <a:cubicBezTo>
                  <a:pt x="271520" y="731153"/>
                  <a:pt x="269233" y="709517"/>
                  <a:pt x="161925" y="671512"/>
                </a:cubicBezTo>
                <a:cubicBezTo>
                  <a:pt x="116487" y="655419"/>
                  <a:pt x="68568" y="646553"/>
                  <a:pt x="23812" y="628650"/>
                </a:cubicBezTo>
                <a:lnTo>
                  <a:pt x="0" y="61912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B417AACD-A9F9-07F1-6275-B30622FC0069}"/>
              </a:ext>
            </a:extLst>
          </p:cNvPr>
          <p:cNvSpPr/>
          <p:nvPr/>
        </p:nvSpPr>
        <p:spPr>
          <a:xfrm>
            <a:off x="5686425" y="3971781"/>
            <a:ext cx="485775" cy="741909"/>
          </a:xfrm>
          <a:custGeom>
            <a:avLst/>
            <a:gdLst>
              <a:gd name="connsiteX0" fmla="*/ 485775 w 485775"/>
              <a:gd name="connsiteY0" fmla="*/ 0 h 741909"/>
              <a:gd name="connsiteX1" fmla="*/ 428625 w 485775"/>
              <a:gd name="connsiteY1" fmla="*/ 614362 h 741909"/>
              <a:gd name="connsiteX2" fmla="*/ 423863 w 485775"/>
              <a:gd name="connsiteY2" fmla="*/ 733425 h 741909"/>
              <a:gd name="connsiteX3" fmla="*/ 352425 w 485775"/>
              <a:gd name="connsiteY3" fmla="*/ 728662 h 741909"/>
              <a:gd name="connsiteX4" fmla="*/ 233363 w 485775"/>
              <a:gd name="connsiteY4" fmla="*/ 695325 h 741909"/>
              <a:gd name="connsiteX5" fmla="*/ 185738 w 485775"/>
              <a:gd name="connsiteY5" fmla="*/ 676275 h 741909"/>
              <a:gd name="connsiteX6" fmla="*/ 142875 w 485775"/>
              <a:gd name="connsiteY6" fmla="*/ 661987 h 741909"/>
              <a:gd name="connsiteX7" fmla="*/ 90488 w 485775"/>
              <a:gd name="connsiteY7" fmla="*/ 638175 h 741909"/>
              <a:gd name="connsiteX8" fmla="*/ 47625 w 485775"/>
              <a:gd name="connsiteY8" fmla="*/ 614362 h 741909"/>
              <a:gd name="connsiteX9" fmla="*/ 23813 w 485775"/>
              <a:gd name="connsiteY9" fmla="*/ 609600 h 741909"/>
              <a:gd name="connsiteX10" fmla="*/ 0 w 485775"/>
              <a:gd name="connsiteY10" fmla="*/ 595312 h 74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75" h="741909">
                <a:moveTo>
                  <a:pt x="485775" y="0"/>
                </a:moveTo>
                <a:cubicBezTo>
                  <a:pt x="431599" y="576244"/>
                  <a:pt x="448882" y="371300"/>
                  <a:pt x="428625" y="614362"/>
                </a:cubicBezTo>
                <a:cubicBezTo>
                  <a:pt x="427038" y="654050"/>
                  <a:pt x="445895" y="700376"/>
                  <a:pt x="423863" y="733425"/>
                </a:cubicBezTo>
                <a:cubicBezTo>
                  <a:pt x="410625" y="753282"/>
                  <a:pt x="375966" y="732586"/>
                  <a:pt x="352425" y="728662"/>
                </a:cubicBezTo>
                <a:cubicBezTo>
                  <a:pt x="341566" y="726852"/>
                  <a:pt x="253083" y="702227"/>
                  <a:pt x="233363" y="695325"/>
                </a:cubicBezTo>
                <a:cubicBezTo>
                  <a:pt x="217225" y="689677"/>
                  <a:pt x="201782" y="682186"/>
                  <a:pt x="185738" y="676275"/>
                </a:cubicBezTo>
                <a:cubicBezTo>
                  <a:pt x="171606" y="671068"/>
                  <a:pt x="156858" y="667580"/>
                  <a:pt x="142875" y="661987"/>
                </a:cubicBezTo>
                <a:cubicBezTo>
                  <a:pt x="125065" y="654863"/>
                  <a:pt x="107645" y="646753"/>
                  <a:pt x="90488" y="638175"/>
                </a:cubicBezTo>
                <a:cubicBezTo>
                  <a:pt x="75869" y="630865"/>
                  <a:pt x="62648" y="620800"/>
                  <a:pt x="47625" y="614362"/>
                </a:cubicBezTo>
                <a:cubicBezTo>
                  <a:pt x="40185" y="611173"/>
                  <a:pt x="31750" y="611187"/>
                  <a:pt x="23813" y="609600"/>
                </a:cubicBezTo>
                <a:cubicBezTo>
                  <a:pt x="7280" y="593067"/>
                  <a:pt x="16260" y="595312"/>
                  <a:pt x="0" y="59531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75185D17-017A-A666-6707-682E3D38D65D}"/>
              </a:ext>
            </a:extLst>
          </p:cNvPr>
          <p:cNvSpPr/>
          <p:nvPr/>
        </p:nvSpPr>
        <p:spPr>
          <a:xfrm>
            <a:off x="6234113" y="2638281"/>
            <a:ext cx="642937" cy="544636"/>
          </a:xfrm>
          <a:custGeom>
            <a:avLst/>
            <a:gdLst>
              <a:gd name="connsiteX0" fmla="*/ 571500 w 642937"/>
              <a:gd name="connsiteY0" fmla="*/ 0 h 544636"/>
              <a:gd name="connsiteX1" fmla="*/ 557212 w 642937"/>
              <a:gd name="connsiteY1" fmla="*/ 80962 h 544636"/>
              <a:gd name="connsiteX2" fmla="*/ 590550 w 642937"/>
              <a:gd name="connsiteY2" fmla="*/ 161925 h 544636"/>
              <a:gd name="connsiteX3" fmla="*/ 609600 w 642937"/>
              <a:gd name="connsiteY3" fmla="*/ 247650 h 544636"/>
              <a:gd name="connsiteX4" fmla="*/ 642937 w 642937"/>
              <a:gd name="connsiteY4" fmla="*/ 395287 h 544636"/>
              <a:gd name="connsiteX5" fmla="*/ 633412 w 642937"/>
              <a:gd name="connsiteY5" fmla="*/ 495300 h 544636"/>
              <a:gd name="connsiteX6" fmla="*/ 609600 w 642937"/>
              <a:gd name="connsiteY6" fmla="*/ 538162 h 544636"/>
              <a:gd name="connsiteX7" fmla="*/ 504825 w 642937"/>
              <a:gd name="connsiteY7" fmla="*/ 542925 h 544636"/>
              <a:gd name="connsiteX8" fmla="*/ 371475 w 642937"/>
              <a:gd name="connsiteY8" fmla="*/ 528637 h 544636"/>
              <a:gd name="connsiteX9" fmla="*/ 185737 w 642937"/>
              <a:gd name="connsiteY9" fmla="*/ 500062 h 544636"/>
              <a:gd name="connsiteX10" fmla="*/ 0 w 642937"/>
              <a:gd name="connsiteY10" fmla="*/ 500062 h 5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2937" h="544636">
                <a:moveTo>
                  <a:pt x="571500" y="0"/>
                </a:moveTo>
                <a:cubicBezTo>
                  <a:pt x="560493" y="27516"/>
                  <a:pt x="550123" y="46698"/>
                  <a:pt x="557212" y="80962"/>
                </a:cubicBezTo>
                <a:cubicBezTo>
                  <a:pt x="563125" y="109543"/>
                  <a:pt x="581799" y="134082"/>
                  <a:pt x="590550" y="161925"/>
                </a:cubicBezTo>
                <a:cubicBezTo>
                  <a:pt x="599327" y="189850"/>
                  <a:pt x="602703" y="219202"/>
                  <a:pt x="609600" y="247650"/>
                </a:cubicBezTo>
                <a:cubicBezTo>
                  <a:pt x="643286" y="386605"/>
                  <a:pt x="615743" y="250248"/>
                  <a:pt x="642937" y="395287"/>
                </a:cubicBezTo>
                <a:cubicBezTo>
                  <a:pt x="639762" y="428625"/>
                  <a:pt x="641021" y="462687"/>
                  <a:pt x="633412" y="495300"/>
                </a:cubicBezTo>
                <a:cubicBezTo>
                  <a:pt x="629698" y="511217"/>
                  <a:pt x="624927" y="532485"/>
                  <a:pt x="609600" y="538162"/>
                </a:cubicBezTo>
                <a:cubicBezTo>
                  <a:pt x="576815" y="550305"/>
                  <a:pt x="539750" y="541337"/>
                  <a:pt x="504825" y="542925"/>
                </a:cubicBezTo>
                <a:cubicBezTo>
                  <a:pt x="460375" y="538162"/>
                  <a:pt x="415730" y="534959"/>
                  <a:pt x="371475" y="528637"/>
                </a:cubicBezTo>
                <a:cubicBezTo>
                  <a:pt x="286017" y="516429"/>
                  <a:pt x="268934" y="502981"/>
                  <a:pt x="185737" y="500062"/>
                </a:cubicBezTo>
                <a:cubicBezTo>
                  <a:pt x="123863" y="497891"/>
                  <a:pt x="61912" y="500062"/>
                  <a:pt x="0" y="50006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D92D0FF-19BF-1B38-F3BD-6CBE009FCB57}"/>
              </a:ext>
            </a:extLst>
          </p:cNvPr>
          <p:cNvSpPr/>
          <p:nvPr/>
        </p:nvSpPr>
        <p:spPr>
          <a:xfrm>
            <a:off x="6115050" y="3205018"/>
            <a:ext cx="805870" cy="742950"/>
          </a:xfrm>
          <a:custGeom>
            <a:avLst/>
            <a:gdLst>
              <a:gd name="connsiteX0" fmla="*/ 728663 w 805870"/>
              <a:gd name="connsiteY0" fmla="*/ 0 h 742950"/>
              <a:gd name="connsiteX1" fmla="*/ 747713 w 805870"/>
              <a:gd name="connsiteY1" fmla="*/ 171450 h 742950"/>
              <a:gd name="connsiteX2" fmla="*/ 771525 w 805870"/>
              <a:gd name="connsiteY2" fmla="*/ 528638 h 742950"/>
              <a:gd name="connsiteX3" fmla="*/ 785813 w 805870"/>
              <a:gd name="connsiteY3" fmla="*/ 571500 h 742950"/>
              <a:gd name="connsiteX4" fmla="*/ 800100 w 805870"/>
              <a:gd name="connsiteY4" fmla="*/ 614363 h 742950"/>
              <a:gd name="connsiteX5" fmla="*/ 804863 w 805870"/>
              <a:gd name="connsiteY5" fmla="*/ 638175 h 742950"/>
              <a:gd name="connsiteX6" fmla="*/ 776288 w 805870"/>
              <a:gd name="connsiteY6" fmla="*/ 666750 h 742950"/>
              <a:gd name="connsiteX7" fmla="*/ 571500 w 805870"/>
              <a:gd name="connsiteY7" fmla="*/ 700088 h 742950"/>
              <a:gd name="connsiteX8" fmla="*/ 376238 w 805870"/>
              <a:gd name="connsiteY8" fmla="*/ 723900 h 742950"/>
              <a:gd name="connsiteX9" fmla="*/ 119063 w 805870"/>
              <a:gd name="connsiteY9" fmla="*/ 728663 h 742950"/>
              <a:gd name="connsiteX10" fmla="*/ 23813 w 805870"/>
              <a:gd name="connsiteY10" fmla="*/ 738188 h 742950"/>
              <a:gd name="connsiteX11" fmla="*/ 0 w 805870"/>
              <a:gd name="connsiteY11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870" h="742950">
                <a:moveTo>
                  <a:pt x="728663" y="0"/>
                </a:moveTo>
                <a:cubicBezTo>
                  <a:pt x="735013" y="57150"/>
                  <a:pt x="743066" y="114136"/>
                  <a:pt x="747713" y="171450"/>
                </a:cubicBezTo>
                <a:cubicBezTo>
                  <a:pt x="757356" y="290387"/>
                  <a:pt x="762710" y="409637"/>
                  <a:pt x="771525" y="528638"/>
                </a:cubicBezTo>
                <a:cubicBezTo>
                  <a:pt x="773664" y="557511"/>
                  <a:pt x="773045" y="552348"/>
                  <a:pt x="785813" y="571500"/>
                </a:cubicBezTo>
                <a:cubicBezTo>
                  <a:pt x="790575" y="585788"/>
                  <a:pt x="795963" y="599882"/>
                  <a:pt x="800100" y="614363"/>
                </a:cubicBezTo>
                <a:cubicBezTo>
                  <a:pt x="802324" y="622146"/>
                  <a:pt x="808213" y="630806"/>
                  <a:pt x="804863" y="638175"/>
                </a:cubicBezTo>
                <a:cubicBezTo>
                  <a:pt x="799289" y="650438"/>
                  <a:pt x="788722" y="661569"/>
                  <a:pt x="776288" y="666750"/>
                </a:cubicBezTo>
                <a:cubicBezTo>
                  <a:pt x="732598" y="684954"/>
                  <a:pt x="608941" y="695308"/>
                  <a:pt x="571500" y="700088"/>
                </a:cubicBezTo>
                <a:cubicBezTo>
                  <a:pt x="531279" y="705223"/>
                  <a:pt x="420378" y="722086"/>
                  <a:pt x="376238" y="723900"/>
                </a:cubicBezTo>
                <a:cubicBezTo>
                  <a:pt x="290571" y="727421"/>
                  <a:pt x="204788" y="727075"/>
                  <a:pt x="119063" y="728663"/>
                </a:cubicBezTo>
                <a:cubicBezTo>
                  <a:pt x="97272" y="730644"/>
                  <a:pt x="47281" y="734835"/>
                  <a:pt x="23813" y="738188"/>
                </a:cubicBezTo>
                <a:cubicBezTo>
                  <a:pt x="15800" y="739333"/>
                  <a:pt x="7938" y="741363"/>
                  <a:pt x="0" y="74295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1A6B7F9C-4D05-9E3D-8FF6-478A6B73D75A}"/>
              </a:ext>
            </a:extLst>
          </p:cNvPr>
          <p:cNvSpPr/>
          <p:nvPr/>
        </p:nvSpPr>
        <p:spPr>
          <a:xfrm>
            <a:off x="6162675" y="3881293"/>
            <a:ext cx="843344" cy="833438"/>
          </a:xfrm>
          <a:custGeom>
            <a:avLst/>
            <a:gdLst>
              <a:gd name="connsiteX0" fmla="*/ 733425 w 843344"/>
              <a:gd name="connsiteY0" fmla="*/ 0 h 833438"/>
              <a:gd name="connsiteX1" fmla="*/ 757238 w 843344"/>
              <a:gd name="connsiteY1" fmla="*/ 100013 h 833438"/>
              <a:gd name="connsiteX2" fmla="*/ 838200 w 843344"/>
              <a:gd name="connsiteY2" fmla="*/ 681038 h 833438"/>
              <a:gd name="connsiteX3" fmla="*/ 833438 w 843344"/>
              <a:gd name="connsiteY3" fmla="*/ 819150 h 833438"/>
              <a:gd name="connsiteX4" fmla="*/ 766763 w 843344"/>
              <a:gd name="connsiteY4" fmla="*/ 828675 h 833438"/>
              <a:gd name="connsiteX5" fmla="*/ 690563 w 843344"/>
              <a:gd name="connsiteY5" fmla="*/ 833438 h 833438"/>
              <a:gd name="connsiteX6" fmla="*/ 328613 w 843344"/>
              <a:gd name="connsiteY6" fmla="*/ 819150 h 833438"/>
              <a:gd name="connsiteX7" fmla="*/ 219075 w 843344"/>
              <a:gd name="connsiteY7" fmla="*/ 804863 h 833438"/>
              <a:gd name="connsiteX8" fmla="*/ 123825 w 843344"/>
              <a:gd name="connsiteY8" fmla="*/ 795338 h 833438"/>
              <a:gd name="connsiteX9" fmla="*/ 76200 w 843344"/>
              <a:gd name="connsiteY9" fmla="*/ 785813 h 833438"/>
              <a:gd name="connsiteX10" fmla="*/ 0 w 843344"/>
              <a:gd name="connsiteY10" fmla="*/ 785813 h 83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3344" h="833438">
                <a:moveTo>
                  <a:pt x="733425" y="0"/>
                </a:moveTo>
                <a:cubicBezTo>
                  <a:pt x="741363" y="33338"/>
                  <a:pt x="751970" y="66151"/>
                  <a:pt x="757238" y="100013"/>
                </a:cubicBezTo>
                <a:cubicBezTo>
                  <a:pt x="800676" y="379255"/>
                  <a:pt x="813192" y="480955"/>
                  <a:pt x="838200" y="681038"/>
                </a:cubicBezTo>
                <a:cubicBezTo>
                  <a:pt x="836613" y="727075"/>
                  <a:pt x="853502" y="777684"/>
                  <a:pt x="833438" y="819150"/>
                </a:cubicBezTo>
                <a:cubicBezTo>
                  <a:pt x="823659" y="839359"/>
                  <a:pt x="789102" y="826441"/>
                  <a:pt x="766763" y="828675"/>
                </a:cubicBezTo>
                <a:cubicBezTo>
                  <a:pt x="741440" y="831207"/>
                  <a:pt x="715963" y="831850"/>
                  <a:pt x="690563" y="833438"/>
                </a:cubicBezTo>
                <a:cubicBezTo>
                  <a:pt x="569913" y="828675"/>
                  <a:pt x="449136" y="826454"/>
                  <a:pt x="328613" y="819150"/>
                </a:cubicBezTo>
                <a:cubicBezTo>
                  <a:pt x="291859" y="816922"/>
                  <a:pt x="255651" y="809116"/>
                  <a:pt x="219075" y="804863"/>
                </a:cubicBezTo>
                <a:cubicBezTo>
                  <a:pt x="187380" y="801178"/>
                  <a:pt x="155453" y="799555"/>
                  <a:pt x="123825" y="795338"/>
                </a:cubicBezTo>
                <a:cubicBezTo>
                  <a:pt x="107778" y="793198"/>
                  <a:pt x="92342" y="787055"/>
                  <a:pt x="76200" y="785813"/>
                </a:cubicBezTo>
                <a:cubicBezTo>
                  <a:pt x="50875" y="783865"/>
                  <a:pt x="25400" y="785813"/>
                  <a:pt x="0" y="78581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E1A0D11D-63F3-C2BE-3851-912B7448C8D2}"/>
              </a:ext>
            </a:extLst>
          </p:cNvPr>
          <p:cNvSpPr/>
          <p:nvPr/>
        </p:nvSpPr>
        <p:spPr>
          <a:xfrm>
            <a:off x="6829425" y="2571606"/>
            <a:ext cx="490538" cy="590552"/>
          </a:xfrm>
          <a:custGeom>
            <a:avLst/>
            <a:gdLst>
              <a:gd name="connsiteX0" fmla="*/ 385763 w 490538"/>
              <a:gd name="connsiteY0" fmla="*/ 0 h 590552"/>
              <a:gd name="connsiteX1" fmla="*/ 409575 w 490538"/>
              <a:gd name="connsiteY1" fmla="*/ 76200 h 590552"/>
              <a:gd name="connsiteX2" fmla="*/ 466725 w 490538"/>
              <a:gd name="connsiteY2" fmla="*/ 404812 h 590552"/>
              <a:gd name="connsiteX3" fmla="*/ 476250 w 490538"/>
              <a:gd name="connsiteY3" fmla="*/ 428625 h 590552"/>
              <a:gd name="connsiteX4" fmla="*/ 490538 w 490538"/>
              <a:gd name="connsiteY4" fmla="*/ 466725 h 590552"/>
              <a:gd name="connsiteX5" fmla="*/ 476250 w 490538"/>
              <a:gd name="connsiteY5" fmla="*/ 490537 h 590552"/>
              <a:gd name="connsiteX6" fmla="*/ 319088 w 490538"/>
              <a:gd name="connsiteY6" fmla="*/ 547687 h 590552"/>
              <a:gd name="connsiteX7" fmla="*/ 209550 w 490538"/>
              <a:gd name="connsiteY7" fmla="*/ 571500 h 590552"/>
              <a:gd name="connsiteX8" fmla="*/ 61913 w 490538"/>
              <a:gd name="connsiteY8" fmla="*/ 585787 h 590552"/>
              <a:gd name="connsiteX9" fmla="*/ 0 w 490538"/>
              <a:gd name="connsiteY9" fmla="*/ 590550 h 59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38" h="590552">
                <a:moveTo>
                  <a:pt x="385763" y="0"/>
                </a:moveTo>
                <a:cubicBezTo>
                  <a:pt x="393700" y="25400"/>
                  <a:pt x="404356" y="50105"/>
                  <a:pt x="409575" y="76200"/>
                </a:cubicBezTo>
                <a:cubicBezTo>
                  <a:pt x="431379" y="185222"/>
                  <a:pt x="446057" y="295568"/>
                  <a:pt x="466725" y="404812"/>
                </a:cubicBezTo>
                <a:cubicBezTo>
                  <a:pt x="468314" y="413212"/>
                  <a:pt x="473248" y="420620"/>
                  <a:pt x="476250" y="428625"/>
                </a:cubicBezTo>
                <a:cubicBezTo>
                  <a:pt x="498649" y="488353"/>
                  <a:pt x="453719" y="374676"/>
                  <a:pt x="490538" y="466725"/>
                </a:cubicBezTo>
                <a:cubicBezTo>
                  <a:pt x="485775" y="474662"/>
                  <a:pt x="483529" y="484818"/>
                  <a:pt x="476250" y="490537"/>
                </a:cubicBezTo>
                <a:cubicBezTo>
                  <a:pt x="433001" y="524518"/>
                  <a:pt x="368585" y="535588"/>
                  <a:pt x="319088" y="547687"/>
                </a:cubicBezTo>
                <a:cubicBezTo>
                  <a:pt x="282791" y="556560"/>
                  <a:pt x="246328" y="564899"/>
                  <a:pt x="209550" y="571500"/>
                </a:cubicBezTo>
                <a:cubicBezTo>
                  <a:pt x="152324" y="581772"/>
                  <a:pt x="119123" y="581386"/>
                  <a:pt x="61913" y="585787"/>
                </a:cubicBezTo>
                <a:cubicBezTo>
                  <a:pt x="-3743" y="590837"/>
                  <a:pt x="28890" y="590550"/>
                  <a:pt x="0" y="59055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BFFF09C2-EECB-AD76-DD9A-5CE0BE354BE6}"/>
              </a:ext>
            </a:extLst>
          </p:cNvPr>
          <p:cNvSpPr/>
          <p:nvPr/>
        </p:nvSpPr>
        <p:spPr>
          <a:xfrm>
            <a:off x="6919913" y="3090718"/>
            <a:ext cx="500062" cy="781050"/>
          </a:xfrm>
          <a:custGeom>
            <a:avLst/>
            <a:gdLst>
              <a:gd name="connsiteX0" fmla="*/ 395287 w 500062"/>
              <a:gd name="connsiteY0" fmla="*/ 0 h 781050"/>
              <a:gd name="connsiteX1" fmla="*/ 419100 w 500062"/>
              <a:gd name="connsiteY1" fmla="*/ 176213 h 781050"/>
              <a:gd name="connsiteX2" fmla="*/ 461962 w 500062"/>
              <a:gd name="connsiteY2" fmla="*/ 342900 h 781050"/>
              <a:gd name="connsiteX3" fmla="*/ 485775 w 500062"/>
              <a:gd name="connsiteY3" fmla="*/ 481013 h 781050"/>
              <a:gd name="connsiteX4" fmla="*/ 500062 w 500062"/>
              <a:gd name="connsiteY4" fmla="*/ 576263 h 781050"/>
              <a:gd name="connsiteX5" fmla="*/ 471487 w 500062"/>
              <a:gd name="connsiteY5" fmla="*/ 642938 h 781050"/>
              <a:gd name="connsiteX6" fmla="*/ 338137 w 500062"/>
              <a:gd name="connsiteY6" fmla="*/ 714375 h 781050"/>
              <a:gd name="connsiteX7" fmla="*/ 271462 w 500062"/>
              <a:gd name="connsiteY7" fmla="*/ 719138 h 781050"/>
              <a:gd name="connsiteX8" fmla="*/ 223837 w 500062"/>
              <a:gd name="connsiteY8" fmla="*/ 728663 h 781050"/>
              <a:gd name="connsiteX9" fmla="*/ 152400 w 500062"/>
              <a:gd name="connsiteY9" fmla="*/ 738188 h 781050"/>
              <a:gd name="connsiteX10" fmla="*/ 85725 w 500062"/>
              <a:gd name="connsiteY10" fmla="*/ 757238 h 781050"/>
              <a:gd name="connsiteX11" fmla="*/ 52387 w 500062"/>
              <a:gd name="connsiteY11" fmla="*/ 766763 h 781050"/>
              <a:gd name="connsiteX12" fmla="*/ 14287 w 500062"/>
              <a:gd name="connsiteY12" fmla="*/ 776288 h 781050"/>
              <a:gd name="connsiteX13" fmla="*/ 0 w 500062"/>
              <a:gd name="connsiteY13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0062" h="781050">
                <a:moveTo>
                  <a:pt x="395287" y="0"/>
                </a:moveTo>
                <a:cubicBezTo>
                  <a:pt x="403225" y="58738"/>
                  <a:pt x="409029" y="117803"/>
                  <a:pt x="419100" y="176213"/>
                </a:cubicBezTo>
                <a:cubicBezTo>
                  <a:pt x="455366" y="386558"/>
                  <a:pt x="428708" y="184022"/>
                  <a:pt x="461962" y="342900"/>
                </a:cubicBezTo>
                <a:cubicBezTo>
                  <a:pt x="471533" y="388626"/>
                  <a:pt x="477913" y="434962"/>
                  <a:pt x="485775" y="481013"/>
                </a:cubicBezTo>
                <a:cubicBezTo>
                  <a:pt x="496629" y="544584"/>
                  <a:pt x="493419" y="523110"/>
                  <a:pt x="500062" y="576263"/>
                </a:cubicBezTo>
                <a:cubicBezTo>
                  <a:pt x="490537" y="598488"/>
                  <a:pt x="488217" y="625480"/>
                  <a:pt x="471487" y="642938"/>
                </a:cubicBezTo>
                <a:cubicBezTo>
                  <a:pt x="464486" y="650244"/>
                  <a:pt x="363588" y="708267"/>
                  <a:pt x="338137" y="714375"/>
                </a:cubicBezTo>
                <a:cubicBezTo>
                  <a:pt x="316471" y="719575"/>
                  <a:pt x="293687" y="717550"/>
                  <a:pt x="271462" y="719138"/>
                </a:cubicBezTo>
                <a:cubicBezTo>
                  <a:pt x="255587" y="722313"/>
                  <a:pt x="239780" y="725850"/>
                  <a:pt x="223837" y="728663"/>
                </a:cubicBezTo>
                <a:cubicBezTo>
                  <a:pt x="207893" y="731477"/>
                  <a:pt x="167361" y="736318"/>
                  <a:pt x="152400" y="738188"/>
                </a:cubicBezTo>
                <a:lnTo>
                  <a:pt x="85725" y="757238"/>
                </a:lnTo>
                <a:cubicBezTo>
                  <a:pt x="74612" y="760413"/>
                  <a:pt x="63599" y="763960"/>
                  <a:pt x="52387" y="766763"/>
                </a:cubicBezTo>
                <a:cubicBezTo>
                  <a:pt x="39687" y="769938"/>
                  <a:pt x="26917" y="772844"/>
                  <a:pt x="14287" y="776288"/>
                </a:cubicBezTo>
                <a:cubicBezTo>
                  <a:pt x="9444" y="777609"/>
                  <a:pt x="0" y="781050"/>
                  <a:pt x="0" y="78105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35266EE2-B842-C455-D34A-5AF185B2B8E1}"/>
              </a:ext>
            </a:extLst>
          </p:cNvPr>
          <p:cNvSpPr/>
          <p:nvPr/>
        </p:nvSpPr>
        <p:spPr>
          <a:xfrm>
            <a:off x="6996113" y="3724131"/>
            <a:ext cx="528637" cy="947737"/>
          </a:xfrm>
          <a:custGeom>
            <a:avLst/>
            <a:gdLst>
              <a:gd name="connsiteX0" fmla="*/ 414337 w 528637"/>
              <a:gd name="connsiteY0" fmla="*/ 0 h 947737"/>
              <a:gd name="connsiteX1" fmla="*/ 447675 w 528637"/>
              <a:gd name="connsiteY1" fmla="*/ 147637 h 947737"/>
              <a:gd name="connsiteX2" fmla="*/ 528637 w 528637"/>
              <a:gd name="connsiteY2" fmla="*/ 700087 h 947737"/>
              <a:gd name="connsiteX3" fmla="*/ 523875 w 528637"/>
              <a:gd name="connsiteY3" fmla="*/ 752475 h 947737"/>
              <a:gd name="connsiteX4" fmla="*/ 504825 w 528637"/>
              <a:gd name="connsiteY4" fmla="*/ 757237 h 947737"/>
              <a:gd name="connsiteX5" fmla="*/ 457200 w 528637"/>
              <a:gd name="connsiteY5" fmla="*/ 771525 h 947737"/>
              <a:gd name="connsiteX6" fmla="*/ 304800 w 528637"/>
              <a:gd name="connsiteY6" fmla="*/ 833437 h 947737"/>
              <a:gd name="connsiteX7" fmla="*/ 252412 w 528637"/>
              <a:gd name="connsiteY7" fmla="*/ 852487 h 947737"/>
              <a:gd name="connsiteX8" fmla="*/ 147637 w 528637"/>
              <a:gd name="connsiteY8" fmla="*/ 890587 h 947737"/>
              <a:gd name="connsiteX9" fmla="*/ 119062 w 528637"/>
              <a:gd name="connsiteY9" fmla="*/ 909637 h 947737"/>
              <a:gd name="connsiteX10" fmla="*/ 85725 w 528637"/>
              <a:gd name="connsiteY10" fmla="*/ 919162 h 947737"/>
              <a:gd name="connsiteX11" fmla="*/ 42862 w 528637"/>
              <a:gd name="connsiteY11" fmla="*/ 933450 h 947737"/>
              <a:gd name="connsiteX12" fmla="*/ 0 w 528637"/>
              <a:gd name="connsiteY12" fmla="*/ 947737 h 94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8637" h="947737">
                <a:moveTo>
                  <a:pt x="414337" y="0"/>
                </a:moveTo>
                <a:cubicBezTo>
                  <a:pt x="425450" y="49212"/>
                  <a:pt x="439732" y="97815"/>
                  <a:pt x="447675" y="147637"/>
                </a:cubicBezTo>
                <a:cubicBezTo>
                  <a:pt x="556812" y="832224"/>
                  <a:pt x="478859" y="476090"/>
                  <a:pt x="528637" y="700087"/>
                </a:cubicBezTo>
                <a:cubicBezTo>
                  <a:pt x="527050" y="717550"/>
                  <a:pt x="530619" y="736289"/>
                  <a:pt x="523875" y="752475"/>
                </a:cubicBezTo>
                <a:cubicBezTo>
                  <a:pt x="521358" y="758517"/>
                  <a:pt x="511119" y="755439"/>
                  <a:pt x="504825" y="757237"/>
                </a:cubicBezTo>
                <a:cubicBezTo>
                  <a:pt x="488889" y="761790"/>
                  <a:pt x="472869" y="766122"/>
                  <a:pt x="457200" y="771525"/>
                </a:cubicBezTo>
                <a:cubicBezTo>
                  <a:pt x="301620" y="825173"/>
                  <a:pt x="426844" y="782586"/>
                  <a:pt x="304800" y="833437"/>
                </a:cubicBezTo>
                <a:cubicBezTo>
                  <a:pt x="287648" y="840584"/>
                  <a:pt x="269328" y="844798"/>
                  <a:pt x="252412" y="852487"/>
                </a:cubicBezTo>
                <a:cubicBezTo>
                  <a:pt x="161786" y="893681"/>
                  <a:pt x="239813" y="873828"/>
                  <a:pt x="147637" y="890587"/>
                </a:cubicBezTo>
                <a:cubicBezTo>
                  <a:pt x="138112" y="896937"/>
                  <a:pt x="129456" y="904840"/>
                  <a:pt x="119062" y="909637"/>
                </a:cubicBezTo>
                <a:cubicBezTo>
                  <a:pt x="108569" y="914480"/>
                  <a:pt x="96756" y="915715"/>
                  <a:pt x="85725" y="919162"/>
                </a:cubicBezTo>
                <a:cubicBezTo>
                  <a:pt x="71350" y="923654"/>
                  <a:pt x="57311" y="929200"/>
                  <a:pt x="42862" y="933450"/>
                </a:cubicBezTo>
                <a:cubicBezTo>
                  <a:pt x="67" y="946037"/>
                  <a:pt x="14450" y="933287"/>
                  <a:pt x="0" y="947737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56F58F7-F362-0A13-7D2A-2AE12D8534CB}"/>
              </a:ext>
            </a:extLst>
          </p:cNvPr>
          <p:cNvSpPr/>
          <p:nvPr/>
        </p:nvSpPr>
        <p:spPr>
          <a:xfrm>
            <a:off x="7348538" y="2423968"/>
            <a:ext cx="244752" cy="628664"/>
          </a:xfrm>
          <a:custGeom>
            <a:avLst/>
            <a:gdLst>
              <a:gd name="connsiteX0" fmla="*/ 133350 w 244752"/>
              <a:gd name="connsiteY0" fmla="*/ 0 h 628664"/>
              <a:gd name="connsiteX1" fmla="*/ 142875 w 244752"/>
              <a:gd name="connsiteY1" fmla="*/ 23813 h 628664"/>
              <a:gd name="connsiteX2" fmla="*/ 185737 w 244752"/>
              <a:gd name="connsiteY2" fmla="*/ 219075 h 628664"/>
              <a:gd name="connsiteX3" fmla="*/ 209550 w 244752"/>
              <a:gd name="connsiteY3" fmla="*/ 328613 h 628664"/>
              <a:gd name="connsiteX4" fmla="*/ 238125 w 244752"/>
              <a:gd name="connsiteY4" fmla="*/ 433388 h 628664"/>
              <a:gd name="connsiteX5" fmla="*/ 238125 w 244752"/>
              <a:gd name="connsiteY5" fmla="*/ 538163 h 628664"/>
              <a:gd name="connsiteX6" fmla="*/ 214312 w 244752"/>
              <a:gd name="connsiteY6" fmla="*/ 557213 h 628664"/>
              <a:gd name="connsiteX7" fmla="*/ 80962 w 244752"/>
              <a:gd name="connsiteY7" fmla="*/ 609600 h 628664"/>
              <a:gd name="connsiteX8" fmla="*/ 57150 w 244752"/>
              <a:gd name="connsiteY8" fmla="*/ 614363 h 628664"/>
              <a:gd name="connsiteX9" fmla="*/ 38100 w 244752"/>
              <a:gd name="connsiteY9" fmla="*/ 623888 h 628664"/>
              <a:gd name="connsiteX10" fmla="*/ 0 w 244752"/>
              <a:gd name="connsiteY10" fmla="*/ 628650 h 6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752" h="628664">
                <a:moveTo>
                  <a:pt x="133350" y="0"/>
                </a:moveTo>
                <a:cubicBezTo>
                  <a:pt x="136525" y="7938"/>
                  <a:pt x="140887" y="15498"/>
                  <a:pt x="142875" y="23813"/>
                </a:cubicBezTo>
                <a:cubicBezTo>
                  <a:pt x="158373" y="88623"/>
                  <a:pt x="171497" y="153977"/>
                  <a:pt x="185737" y="219075"/>
                </a:cubicBezTo>
                <a:cubicBezTo>
                  <a:pt x="193722" y="255577"/>
                  <a:pt x="199718" y="292564"/>
                  <a:pt x="209550" y="328613"/>
                </a:cubicBezTo>
                <a:lnTo>
                  <a:pt x="238125" y="433388"/>
                </a:lnTo>
                <a:cubicBezTo>
                  <a:pt x="243246" y="469237"/>
                  <a:pt x="250046" y="500414"/>
                  <a:pt x="238125" y="538163"/>
                </a:cubicBezTo>
                <a:cubicBezTo>
                  <a:pt x="235064" y="547856"/>
                  <a:pt x="223404" y="552667"/>
                  <a:pt x="214312" y="557213"/>
                </a:cubicBezTo>
                <a:cubicBezTo>
                  <a:pt x="165860" y="581439"/>
                  <a:pt x="129360" y="597500"/>
                  <a:pt x="80962" y="609600"/>
                </a:cubicBezTo>
                <a:cubicBezTo>
                  <a:pt x="73109" y="611563"/>
                  <a:pt x="65087" y="612775"/>
                  <a:pt x="57150" y="614363"/>
                </a:cubicBezTo>
                <a:cubicBezTo>
                  <a:pt x="50800" y="617538"/>
                  <a:pt x="44900" y="621848"/>
                  <a:pt x="38100" y="623888"/>
                </a:cubicBezTo>
                <a:cubicBezTo>
                  <a:pt x="20486" y="629172"/>
                  <a:pt x="14548" y="628650"/>
                  <a:pt x="0" y="62865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73C8A02-65D3-AFD3-2347-FAC3E83DF5F0}"/>
              </a:ext>
            </a:extLst>
          </p:cNvPr>
          <p:cNvSpPr/>
          <p:nvPr/>
        </p:nvSpPr>
        <p:spPr>
          <a:xfrm>
            <a:off x="7424738" y="3019281"/>
            <a:ext cx="214312" cy="666750"/>
          </a:xfrm>
          <a:custGeom>
            <a:avLst/>
            <a:gdLst>
              <a:gd name="connsiteX0" fmla="*/ 152400 w 214312"/>
              <a:gd name="connsiteY0" fmla="*/ 0 h 666750"/>
              <a:gd name="connsiteX1" fmla="*/ 214312 w 214312"/>
              <a:gd name="connsiteY1" fmla="*/ 438150 h 666750"/>
              <a:gd name="connsiteX2" fmla="*/ 209550 w 214312"/>
              <a:gd name="connsiteY2" fmla="*/ 561975 h 666750"/>
              <a:gd name="connsiteX3" fmla="*/ 190500 w 214312"/>
              <a:gd name="connsiteY3" fmla="*/ 581025 h 666750"/>
              <a:gd name="connsiteX4" fmla="*/ 147637 w 214312"/>
              <a:gd name="connsiteY4" fmla="*/ 604837 h 666750"/>
              <a:gd name="connsiteX5" fmla="*/ 85725 w 214312"/>
              <a:gd name="connsiteY5" fmla="*/ 628650 h 666750"/>
              <a:gd name="connsiteX6" fmla="*/ 0 w 214312"/>
              <a:gd name="connsiteY6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312" h="666750">
                <a:moveTo>
                  <a:pt x="152400" y="0"/>
                </a:moveTo>
                <a:cubicBezTo>
                  <a:pt x="176648" y="145502"/>
                  <a:pt x="196019" y="291787"/>
                  <a:pt x="214312" y="438150"/>
                </a:cubicBezTo>
                <a:cubicBezTo>
                  <a:pt x="212725" y="479425"/>
                  <a:pt x="216340" y="521231"/>
                  <a:pt x="209550" y="561975"/>
                </a:cubicBezTo>
                <a:cubicBezTo>
                  <a:pt x="208074" y="570833"/>
                  <a:pt x="197884" y="575913"/>
                  <a:pt x="190500" y="581025"/>
                </a:cubicBezTo>
                <a:cubicBezTo>
                  <a:pt x="177062" y="590328"/>
                  <a:pt x="162516" y="598074"/>
                  <a:pt x="147637" y="604837"/>
                </a:cubicBezTo>
                <a:cubicBezTo>
                  <a:pt x="127508" y="613987"/>
                  <a:pt x="106156" y="620196"/>
                  <a:pt x="85725" y="628650"/>
                </a:cubicBezTo>
                <a:cubicBezTo>
                  <a:pt x="28102" y="652494"/>
                  <a:pt x="31527" y="650985"/>
                  <a:pt x="0" y="66675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자유형: 도형 1026">
            <a:extLst>
              <a:ext uri="{FF2B5EF4-FFF2-40B4-BE49-F238E27FC236}">
                <a16:creationId xmlns:a16="http://schemas.microsoft.com/office/drawing/2014/main" id="{3E3FBE6D-B3CF-E008-0823-383B30295DFF}"/>
              </a:ext>
            </a:extLst>
          </p:cNvPr>
          <p:cNvSpPr/>
          <p:nvPr/>
        </p:nvSpPr>
        <p:spPr>
          <a:xfrm>
            <a:off x="7519988" y="3581256"/>
            <a:ext cx="157162" cy="876300"/>
          </a:xfrm>
          <a:custGeom>
            <a:avLst/>
            <a:gdLst>
              <a:gd name="connsiteX0" fmla="*/ 133350 w 157162"/>
              <a:gd name="connsiteY0" fmla="*/ 0 h 876300"/>
              <a:gd name="connsiteX1" fmla="*/ 133350 w 157162"/>
              <a:gd name="connsiteY1" fmla="*/ 466725 h 876300"/>
              <a:gd name="connsiteX2" fmla="*/ 142875 w 157162"/>
              <a:gd name="connsiteY2" fmla="*/ 623887 h 876300"/>
              <a:gd name="connsiteX3" fmla="*/ 152400 w 157162"/>
              <a:gd name="connsiteY3" fmla="*/ 647700 h 876300"/>
              <a:gd name="connsiteX4" fmla="*/ 157162 w 157162"/>
              <a:gd name="connsiteY4" fmla="*/ 661987 h 876300"/>
              <a:gd name="connsiteX5" fmla="*/ 147637 w 157162"/>
              <a:gd name="connsiteY5" fmla="*/ 714375 h 876300"/>
              <a:gd name="connsiteX6" fmla="*/ 123825 w 157162"/>
              <a:gd name="connsiteY6" fmla="*/ 747712 h 876300"/>
              <a:gd name="connsiteX7" fmla="*/ 71437 w 157162"/>
              <a:gd name="connsiteY7" fmla="*/ 809625 h 876300"/>
              <a:gd name="connsiteX8" fmla="*/ 47625 w 157162"/>
              <a:gd name="connsiteY8" fmla="*/ 823912 h 876300"/>
              <a:gd name="connsiteX9" fmla="*/ 23812 w 157162"/>
              <a:gd name="connsiteY9" fmla="*/ 852487 h 876300"/>
              <a:gd name="connsiteX10" fmla="*/ 0 w 157162"/>
              <a:gd name="connsiteY10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162" h="876300">
                <a:moveTo>
                  <a:pt x="133350" y="0"/>
                </a:moveTo>
                <a:cubicBezTo>
                  <a:pt x="128323" y="281472"/>
                  <a:pt x="125775" y="216749"/>
                  <a:pt x="133350" y="466725"/>
                </a:cubicBezTo>
                <a:cubicBezTo>
                  <a:pt x="133368" y="467316"/>
                  <a:pt x="135914" y="591405"/>
                  <a:pt x="142875" y="623887"/>
                </a:cubicBezTo>
                <a:cubicBezTo>
                  <a:pt x="144666" y="632246"/>
                  <a:pt x="149398" y="639695"/>
                  <a:pt x="152400" y="647700"/>
                </a:cubicBezTo>
                <a:cubicBezTo>
                  <a:pt x="154163" y="652400"/>
                  <a:pt x="155575" y="657225"/>
                  <a:pt x="157162" y="661987"/>
                </a:cubicBezTo>
                <a:cubicBezTo>
                  <a:pt x="153987" y="679450"/>
                  <a:pt x="154070" y="697833"/>
                  <a:pt x="147637" y="714375"/>
                </a:cubicBezTo>
                <a:cubicBezTo>
                  <a:pt x="142688" y="727102"/>
                  <a:pt x="131400" y="736350"/>
                  <a:pt x="123825" y="747712"/>
                </a:cubicBezTo>
                <a:cubicBezTo>
                  <a:pt x="106167" y="774199"/>
                  <a:pt x="104693" y="789672"/>
                  <a:pt x="71437" y="809625"/>
                </a:cubicBezTo>
                <a:cubicBezTo>
                  <a:pt x="63500" y="814387"/>
                  <a:pt x="55030" y="818358"/>
                  <a:pt x="47625" y="823912"/>
                </a:cubicBezTo>
                <a:cubicBezTo>
                  <a:pt x="29075" y="837824"/>
                  <a:pt x="37256" y="836354"/>
                  <a:pt x="23812" y="852487"/>
                </a:cubicBezTo>
                <a:cubicBezTo>
                  <a:pt x="23806" y="852494"/>
                  <a:pt x="2650" y="873650"/>
                  <a:pt x="0" y="8763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자유형: 도형 1027">
            <a:extLst>
              <a:ext uri="{FF2B5EF4-FFF2-40B4-BE49-F238E27FC236}">
                <a16:creationId xmlns:a16="http://schemas.microsoft.com/office/drawing/2014/main" id="{14F2C84C-1193-B604-A237-575A7303669A}"/>
              </a:ext>
            </a:extLst>
          </p:cNvPr>
          <p:cNvSpPr/>
          <p:nvPr/>
        </p:nvSpPr>
        <p:spPr>
          <a:xfrm>
            <a:off x="7543800" y="2928793"/>
            <a:ext cx="119063" cy="57150"/>
          </a:xfrm>
          <a:custGeom>
            <a:avLst/>
            <a:gdLst>
              <a:gd name="connsiteX0" fmla="*/ 0 w 119063"/>
              <a:gd name="connsiteY0" fmla="*/ 57150 h 57150"/>
              <a:gd name="connsiteX1" fmla="*/ 119063 w 119063"/>
              <a:gd name="connsiteY1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63" h="57150">
                <a:moveTo>
                  <a:pt x="0" y="57150"/>
                </a:moveTo>
                <a:lnTo>
                  <a:pt x="119063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9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6AF2ED-8718-5C79-28FF-5C20F778EAE9}"/>
              </a:ext>
            </a:extLst>
          </p:cNvPr>
          <p:cNvSpPr/>
          <p:nvPr/>
        </p:nvSpPr>
        <p:spPr>
          <a:xfrm>
            <a:off x="326571" y="300446"/>
            <a:ext cx="11482252" cy="62571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7770C-365E-1FE7-9D88-6B49AA0CCDE4}"/>
              </a:ext>
            </a:extLst>
          </p:cNvPr>
          <p:cNvSpPr txBox="1"/>
          <p:nvPr/>
        </p:nvSpPr>
        <p:spPr>
          <a:xfrm>
            <a:off x="622300" y="444500"/>
            <a:ext cx="2121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Texture Cube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31353C-14DA-3A07-1BE6-47EC806AEB6E}"/>
              </a:ext>
            </a:extLst>
          </p:cNvPr>
          <p:cNvSpPr/>
          <p:nvPr/>
        </p:nvSpPr>
        <p:spPr>
          <a:xfrm>
            <a:off x="2563873" y="2960992"/>
            <a:ext cx="1372383" cy="13646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24860C-4731-1943-CA8F-9D022B8863F3}"/>
              </a:ext>
            </a:extLst>
          </p:cNvPr>
          <p:cNvSpPr/>
          <p:nvPr/>
        </p:nvSpPr>
        <p:spPr>
          <a:xfrm>
            <a:off x="1191490" y="2960992"/>
            <a:ext cx="1372383" cy="13646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ADB916-68D8-FA8F-CE57-38806E85B63D}"/>
              </a:ext>
            </a:extLst>
          </p:cNvPr>
          <p:cNvSpPr/>
          <p:nvPr/>
        </p:nvSpPr>
        <p:spPr>
          <a:xfrm>
            <a:off x="3936256" y="2960992"/>
            <a:ext cx="1372383" cy="13646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CA2CD3-B299-3CD5-5E68-10FE74E32B72}"/>
              </a:ext>
            </a:extLst>
          </p:cNvPr>
          <p:cNvSpPr/>
          <p:nvPr/>
        </p:nvSpPr>
        <p:spPr>
          <a:xfrm>
            <a:off x="2563872" y="1596319"/>
            <a:ext cx="1372383" cy="13646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0FC99F-36C3-A656-1E52-775ED413945E}"/>
              </a:ext>
            </a:extLst>
          </p:cNvPr>
          <p:cNvSpPr/>
          <p:nvPr/>
        </p:nvSpPr>
        <p:spPr>
          <a:xfrm>
            <a:off x="2563872" y="4325666"/>
            <a:ext cx="1372383" cy="13646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A6ECF-4ACF-5E05-7350-80A3C0A8DC8C}"/>
              </a:ext>
            </a:extLst>
          </p:cNvPr>
          <p:cNvSpPr/>
          <p:nvPr/>
        </p:nvSpPr>
        <p:spPr>
          <a:xfrm>
            <a:off x="5308639" y="2960992"/>
            <a:ext cx="1372383" cy="13646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E4466-1CEA-23BC-868A-56398718FDE8}"/>
              </a:ext>
            </a:extLst>
          </p:cNvPr>
          <p:cNvSpPr txBox="1"/>
          <p:nvPr/>
        </p:nvSpPr>
        <p:spPr>
          <a:xfrm>
            <a:off x="3051222" y="4899114"/>
            <a:ext cx="397684" cy="38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-y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BD253-D5B7-AC8C-D166-44BD8AA1FC4C}"/>
              </a:ext>
            </a:extLst>
          </p:cNvPr>
          <p:cNvSpPr txBox="1"/>
          <p:nvPr/>
        </p:nvSpPr>
        <p:spPr>
          <a:xfrm>
            <a:off x="1678840" y="3439076"/>
            <a:ext cx="397683" cy="38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-x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6E36B-8DAD-FE6C-BAAF-FEAA5CDD25E2}"/>
              </a:ext>
            </a:extLst>
          </p:cNvPr>
          <p:cNvSpPr txBox="1"/>
          <p:nvPr/>
        </p:nvSpPr>
        <p:spPr>
          <a:xfrm>
            <a:off x="3041571" y="3439076"/>
            <a:ext cx="463251" cy="38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+z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6BB5D-D512-258F-DAAC-64557BEB3BC4}"/>
              </a:ext>
            </a:extLst>
          </p:cNvPr>
          <p:cNvSpPr txBox="1"/>
          <p:nvPr/>
        </p:nvSpPr>
        <p:spPr>
          <a:xfrm>
            <a:off x="4384131" y="3439076"/>
            <a:ext cx="476631" cy="38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+x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2FC9A-6CF1-4723-CA47-7846B3875879}"/>
              </a:ext>
            </a:extLst>
          </p:cNvPr>
          <p:cNvSpPr txBox="1"/>
          <p:nvPr/>
        </p:nvSpPr>
        <p:spPr>
          <a:xfrm>
            <a:off x="5802679" y="3439076"/>
            <a:ext cx="384302" cy="38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-z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9C4159-3A83-6FBB-02CB-C8706C34FEC7}"/>
              </a:ext>
            </a:extLst>
          </p:cNvPr>
          <p:cNvSpPr txBox="1"/>
          <p:nvPr/>
        </p:nvSpPr>
        <p:spPr>
          <a:xfrm>
            <a:off x="3034881" y="2074403"/>
            <a:ext cx="476631" cy="38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+y</a:t>
            </a:r>
            <a:endParaRPr lang="ko-KR" altLang="en-US" sz="2400" b="1" dirty="0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E178B71D-7EC9-4331-6BAF-B104523DE3B6}"/>
              </a:ext>
            </a:extLst>
          </p:cNvPr>
          <p:cNvSpPr/>
          <p:nvPr/>
        </p:nvSpPr>
        <p:spPr>
          <a:xfrm>
            <a:off x="7806906" y="1917196"/>
            <a:ext cx="2729347" cy="2729347"/>
          </a:xfrm>
          <a:prstGeom prst="cub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A748C-EE5C-0A2D-91E6-8FC6BED8A6AF}"/>
              </a:ext>
            </a:extLst>
          </p:cNvPr>
          <p:cNvSpPr txBox="1"/>
          <p:nvPr/>
        </p:nvSpPr>
        <p:spPr>
          <a:xfrm>
            <a:off x="8543302" y="3281868"/>
            <a:ext cx="55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-z</a:t>
            </a:r>
            <a:endParaRPr lang="ko-KR" altLang="en-US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92A0DD-D40A-FA25-59DC-481C7BD85FD1}"/>
              </a:ext>
            </a:extLst>
          </p:cNvPr>
          <p:cNvSpPr txBox="1"/>
          <p:nvPr/>
        </p:nvSpPr>
        <p:spPr>
          <a:xfrm>
            <a:off x="9825639" y="2989481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+x</a:t>
            </a:r>
            <a:endParaRPr lang="ko-KR" alt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8BB454-7CC6-200B-67CB-ABE73931052B}"/>
              </a:ext>
            </a:extLst>
          </p:cNvPr>
          <p:cNvSpPr txBox="1"/>
          <p:nvPr/>
        </p:nvSpPr>
        <p:spPr>
          <a:xfrm>
            <a:off x="8807504" y="1917196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+y</a:t>
            </a:r>
            <a:endParaRPr lang="ko-KR" altLang="en-US" sz="32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526FE5D-F5BB-2C86-4A61-F082C3881D83}"/>
              </a:ext>
            </a:extLst>
          </p:cNvPr>
          <p:cNvSpPr/>
          <p:nvPr/>
        </p:nvSpPr>
        <p:spPr>
          <a:xfrm flipH="1">
            <a:off x="3665643" y="1275119"/>
            <a:ext cx="718488" cy="711200"/>
          </a:xfrm>
          <a:custGeom>
            <a:avLst/>
            <a:gdLst>
              <a:gd name="connsiteX0" fmla="*/ 0 w 558800"/>
              <a:gd name="connsiteY0" fmla="*/ 0 h 711200"/>
              <a:gd name="connsiteX1" fmla="*/ 241300 w 558800"/>
              <a:gd name="connsiteY1" fmla="*/ 114300 h 711200"/>
              <a:gd name="connsiteX2" fmla="*/ 444500 w 558800"/>
              <a:gd name="connsiteY2" fmla="*/ 400050 h 711200"/>
              <a:gd name="connsiteX3" fmla="*/ 558800 w 558800"/>
              <a:gd name="connsiteY3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711200">
                <a:moveTo>
                  <a:pt x="0" y="0"/>
                </a:moveTo>
                <a:cubicBezTo>
                  <a:pt x="83608" y="23812"/>
                  <a:pt x="167217" y="47625"/>
                  <a:pt x="241300" y="114300"/>
                </a:cubicBezTo>
                <a:cubicBezTo>
                  <a:pt x="315383" y="180975"/>
                  <a:pt x="391583" y="300567"/>
                  <a:pt x="444500" y="400050"/>
                </a:cubicBezTo>
                <a:cubicBezTo>
                  <a:pt x="497417" y="499533"/>
                  <a:pt x="528108" y="605366"/>
                  <a:pt x="558800" y="7112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394629-C171-DCE4-7918-7BB21B7F9164}"/>
              </a:ext>
            </a:extLst>
          </p:cNvPr>
          <p:cNvSpPr txBox="1"/>
          <p:nvPr/>
        </p:nvSpPr>
        <p:spPr>
          <a:xfrm>
            <a:off x="4410951" y="1030554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Texture2D</a:t>
            </a:r>
            <a:endParaRPr lang="ko-KR" altLang="en-US" sz="2000" dirty="0">
              <a:solidFill>
                <a:srgbClr val="FF000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D8521D-A54B-857B-3B5A-3F3B9BA49D53}"/>
              </a:ext>
            </a:extLst>
          </p:cNvPr>
          <p:cNvCxnSpPr>
            <a:cxnSpLocks/>
          </p:cNvCxnSpPr>
          <p:nvPr/>
        </p:nvCxnSpPr>
        <p:spPr>
          <a:xfrm>
            <a:off x="543902" y="990600"/>
            <a:ext cx="24580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4C80DA-1F12-7790-FBFC-79655E6C9816}"/>
              </a:ext>
            </a:extLst>
          </p:cNvPr>
          <p:cNvSpPr/>
          <p:nvPr/>
        </p:nvSpPr>
        <p:spPr>
          <a:xfrm>
            <a:off x="2563872" y="1596319"/>
            <a:ext cx="1372383" cy="1372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FCB4918-F5E3-9151-2DAA-4EC8D09427B9}"/>
              </a:ext>
            </a:extLst>
          </p:cNvPr>
          <p:cNvSpPr/>
          <p:nvPr/>
        </p:nvSpPr>
        <p:spPr>
          <a:xfrm rot="15249797" flipH="1">
            <a:off x="7085728" y="2795073"/>
            <a:ext cx="595209" cy="2222297"/>
          </a:xfrm>
          <a:custGeom>
            <a:avLst/>
            <a:gdLst>
              <a:gd name="connsiteX0" fmla="*/ 0 w 558800"/>
              <a:gd name="connsiteY0" fmla="*/ 0 h 711200"/>
              <a:gd name="connsiteX1" fmla="*/ 241300 w 558800"/>
              <a:gd name="connsiteY1" fmla="*/ 114300 h 711200"/>
              <a:gd name="connsiteX2" fmla="*/ 444500 w 558800"/>
              <a:gd name="connsiteY2" fmla="*/ 400050 h 711200"/>
              <a:gd name="connsiteX3" fmla="*/ 558800 w 558800"/>
              <a:gd name="connsiteY3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711200">
                <a:moveTo>
                  <a:pt x="0" y="0"/>
                </a:moveTo>
                <a:cubicBezTo>
                  <a:pt x="83608" y="23812"/>
                  <a:pt x="167217" y="47625"/>
                  <a:pt x="241300" y="114300"/>
                </a:cubicBezTo>
                <a:cubicBezTo>
                  <a:pt x="315383" y="180975"/>
                  <a:pt x="391583" y="300567"/>
                  <a:pt x="444500" y="400050"/>
                </a:cubicBezTo>
                <a:cubicBezTo>
                  <a:pt x="497417" y="499533"/>
                  <a:pt x="528108" y="605366"/>
                  <a:pt x="558800" y="71120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oval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105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28</cp:revision>
  <dcterms:created xsi:type="dcterms:W3CDTF">2023-02-01T10:21:03Z</dcterms:created>
  <dcterms:modified xsi:type="dcterms:W3CDTF">2023-02-01T11:40:16Z</dcterms:modified>
</cp:coreProperties>
</file>