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644D-274B-71A7-5D4E-B10114B33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F8AA3-F7E6-C109-0A39-BA1AC6FC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2C97D-BD36-C6A9-E860-BB03FB14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39B40-434C-B091-6DC2-3B271A33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8870D-65B7-5FCB-C094-54B907D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BCEF-8573-57E2-249A-22D1E107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A497B-E8BF-F4D6-9491-C07A9B57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ABEC8-C2B0-A779-6414-BB769913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FAEE0-718E-04F3-A346-EAF26EF7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37C90-271D-1703-FADC-6ED1F7B1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5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C8D30B-A17E-41F0-C5A6-E5206AF59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A6CD6-4894-6EBE-7E9A-E769E9FB0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3CB71-9491-A5A2-E392-F50F7005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FD384-7C90-0347-EBB0-74190C27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F6E11-5868-8330-FAE8-1827B98D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9708C-3E54-6A86-12AA-81E97F8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B16A5-1D04-1062-29D6-3371D929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F7432-A112-62AF-DA1A-8546E4C4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0A6E5-EA2D-A0A7-E038-B8F22367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736BB-8C7A-46F6-3F33-685C8525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492A6-A765-EA81-358E-800C8032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1DCE0-5A47-38A2-5F7C-E3FB8F72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3F9AD-3DD1-4C46-C790-626F6FA4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E51C8-5DED-D84E-C406-C0FD0AD6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1038-33B4-C8AF-2C90-DF5D738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E8F50-04DE-BEEE-74D3-653539F3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E3E27-5A47-1F35-D2A5-C776F513A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1ADE9-925A-43E9-E9C1-9278E89AC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4329E-E8FC-701E-D484-7A1D82A9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5B69B-A6AD-AC26-EFEB-1F27C4F6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A5826-E8D5-4B0D-E93F-0E619B1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6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00F3-5C6E-6DC0-7712-D500384D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FA653-9345-96AB-3B12-647BD3B0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F55AF-8A58-4EA3-4F0D-8953E7F6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EBA92-CDB2-B57C-8D76-93F6B5FD8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A610DF-6456-50DB-CE05-C7B87C111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FF74F-DF9D-C38F-D653-23BC6C8D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D754F-9065-02A3-0EF2-673C275E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179823-C608-809F-DEF1-76670567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BE3D3-AD40-2D5B-5757-C3D6540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C1A6EC-B708-5CCE-5961-22038EC4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5AABD4-836A-9B46-5D08-3D959742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316E7-EDD9-B9B9-10F5-C813053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1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27181-38F2-BA6A-C9DD-6A8FB251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FB8AB6-A731-ED3F-2BB7-49280B7F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B12B5-E131-3446-4FE0-40CA2985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E684-F348-5786-690D-C3B8F997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03C05-25F6-83C8-FC14-FF6E1D77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88F08-51EF-7931-55E6-A390F8629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EF158-6261-9811-6943-3AA1BB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79003-F661-AFB0-7750-9392FC0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0E02E-0C1A-8343-445E-904580B2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A5FEB-4A78-808D-CEB9-BEB09174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B879B-F279-4F1A-F28F-31304FF3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EFF48-A886-0D42-9927-DE44F9CEA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ACD73-6185-2F8A-54D2-EED4E042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06663-BBE1-B240-8FCC-875369DC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3A3E5-93AB-C6EC-E8BB-20A69F8E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8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79FD46-4A6C-AE55-309B-75DDBA2B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8D808-A142-08F8-45E6-484412BC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66050-A1AA-CC66-B8B9-5E0F8098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F656-06FF-4014-9DE2-57317F29F4EB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81B3D-FD9F-86E3-556F-35577C25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282FE-FC17-8FFD-523E-FFBB90F63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9DBF-5B3E-4446-A1A9-6F9E36354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74C35B-388E-9F15-F6EF-74513C3C73DC}"/>
              </a:ext>
            </a:extLst>
          </p:cNvPr>
          <p:cNvSpPr txBox="1"/>
          <p:nvPr/>
        </p:nvSpPr>
        <p:spPr>
          <a:xfrm>
            <a:off x="504776" y="144295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UMG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378E7-D4F7-3AED-4BCA-B5131BA3AB86}"/>
              </a:ext>
            </a:extLst>
          </p:cNvPr>
          <p:cNvSpPr txBox="1"/>
          <p:nvPr/>
        </p:nvSpPr>
        <p:spPr>
          <a:xfrm>
            <a:off x="520965" y="3316652"/>
            <a:ext cx="68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Slate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45CA0-CBC6-79E8-5DEB-FA3725AF32FD}"/>
              </a:ext>
            </a:extLst>
          </p:cNvPr>
          <p:cNvSpPr txBox="1"/>
          <p:nvPr/>
        </p:nvSpPr>
        <p:spPr>
          <a:xfrm>
            <a:off x="2189018" y="243335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E75B6-5BF7-34AA-8AA6-57380C90F108}"/>
              </a:ext>
            </a:extLst>
          </p:cNvPr>
          <p:cNvSpPr txBox="1"/>
          <p:nvPr/>
        </p:nvSpPr>
        <p:spPr>
          <a:xfrm>
            <a:off x="1005521" y="2232163"/>
            <a:ext cx="9653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widget </a:t>
            </a:r>
          </a:p>
          <a:p>
            <a:r>
              <a:rPr lang="ko-KR" altLang="en-US" sz="1400" dirty="0"/>
              <a:t>시스템을 </a:t>
            </a:r>
            <a:endParaRPr lang="en-US" altLang="ko-KR" sz="1400" dirty="0"/>
          </a:p>
          <a:p>
            <a:r>
              <a:rPr lang="ko-KR" altLang="en-US" sz="1400" dirty="0"/>
              <a:t>공유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26B828-54E8-F2E7-9818-3A07693B6110}"/>
              </a:ext>
            </a:extLst>
          </p:cNvPr>
          <p:cNvCxnSpPr>
            <a:cxnSpLocks/>
          </p:cNvCxnSpPr>
          <p:nvPr/>
        </p:nvCxnSpPr>
        <p:spPr>
          <a:xfrm>
            <a:off x="1244117" y="1812285"/>
            <a:ext cx="877981" cy="71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0172466-0704-5E55-FD38-A2708A4DFD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208654" y="2802685"/>
            <a:ext cx="913444" cy="6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2E2333-DC10-5996-7842-E089895893FB}"/>
              </a:ext>
            </a:extLst>
          </p:cNvPr>
          <p:cNvSpPr txBox="1"/>
          <p:nvPr/>
        </p:nvSpPr>
        <p:spPr>
          <a:xfrm>
            <a:off x="1488186" y="4572704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Screen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0E778-CE10-AB6A-3FC3-A330FF3DEAFE}"/>
              </a:ext>
            </a:extLst>
          </p:cNvPr>
          <p:cNvSpPr txBox="1"/>
          <p:nvPr/>
        </p:nvSpPr>
        <p:spPr>
          <a:xfrm>
            <a:off x="1488186" y="5361914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World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F8BBF-B04D-D051-9BED-CAC67605BDF0}"/>
              </a:ext>
            </a:extLst>
          </p:cNvPr>
          <p:cNvSpPr txBox="1"/>
          <p:nvPr/>
        </p:nvSpPr>
        <p:spPr>
          <a:xfrm>
            <a:off x="4093363" y="4601987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HUD – </a:t>
            </a:r>
            <a:r>
              <a:rPr lang="ko-KR" altLang="en-US" dirty="0"/>
              <a:t>화면에 달라붙는 애들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38BA7D2-B2DF-F89C-41D1-75AF256DD0E3}"/>
              </a:ext>
            </a:extLst>
          </p:cNvPr>
          <p:cNvCxnSpPr>
            <a:cxnSpLocks/>
          </p:cNvCxnSpPr>
          <p:nvPr/>
        </p:nvCxnSpPr>
        <p:spPr>
          <a:xfrm flipV="1">
            <a:off x="3131905" y="1086928"/>
            <a:ext cx="706850" cy="121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68F7F-8A92-4984-4FD3-4C291C99DF9B}"/>
              </a:ext>
            </a:extLst>
          </p:cNvPr>
          <p:cNvSpPr txBox="1"/>
          <p:nvPr/>
        </p:nvSpPr>
        <p:spPr>
          <a:xfrm>
            <a:off x="3500233" y="44938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ED1B0E-7040-A4C3-ED46-634C4464C03C}"/>
              </a:ext>
            </a:extLst>
          </p:cNvPr>
          <p:cNvSpPr txBox="1"/>
          <p:nvPr/>
        </p:nvSpPr>
        <p:spPr>
          <a:xfrm>
            <a:off x="7860749" y="182252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Widget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07F2D-6A35-5541-1CDD-0DD171622230}"/>
              </a:ext>
            </a:extLst>
          </p:cNvPr>
          <p:cNvSpPr txBox="1"/>
          <p:nvPr/>
        </p:nvSpPr>
        <p:spPr>
          <a:xfrm>
            <a:off x="8455972" y="244687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Panel – </a:t>
            </a:r>
            <a:r>
              <a:rPr lang="ko-KR" altLang="en-US" dirty="0"/>
              <a:t>밑바탕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5F950-793A-B1D0-8957-D95975C327DB}"/>
              </a:ext>
            </a:extLst>
          </p:cNvPr>
          <p:cNvSpPr txBox="1"/>
          <p:nvPr/>
        </p:nvSpPr>
        <p:spPr>
          <a:xfrm>
            <a:off x="8453728" y="298518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</a:t>
            </a:r>
            <a:r>
              <a:rPr lang="en-US" altLang="ko-KR" dirty="0"/>
              <a:t>Widget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3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4</cp:revision>
  <dcterms:created xsi:type="dcterms:W3CDTF">2023-02-02T00:44:17Z</dcterms:created>
  <dcterms:modified xsi:type="dcterms:W3CDTF">2023-02-02T03:18:57Z</dcterms:modified>
</cp:coreProperties>
</file>