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597C-8653-916C-3BA3-FCF8B994D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AC161A-3107-960D-B292-F04FA92EC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2DEC0-8628-46C9-20EC-81D6646B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BC73-BDC6-1F7D-49F1-D2BEF765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4FCAD-421B-B639-E50E-A2723214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E191-FB63-3D89-D96B-FEBBB46F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9D1845-FE97-704F-9B3F-EEE702666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05D9D-601D-2CFD-9722-CFCED108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8E8CA-DFE0-D83D-564E-EBAE4EFF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E5EAF-DD7F-7047-2B66-09C817F9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7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C3399-0466-2741-C96B-E9CFB048B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1BC55-7251-3D1C-6B48-C730E179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C6F70-260D-A24B-B814-F890569D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E5072-FC0B-5227-6E80-C4713C49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D434C-6A1E-1278-1011-CA8174B1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4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53C59-7E98-17D8-077F-B2CFEF5B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5D751-E69E-44C6-F56A-C3D22E4E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E9C77-79CF-EDAD-3566-80632E0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1463D-B78A-FFCE-155D-E7FA2F72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5B1B5-9B84-87C6-918B-17112AD5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D9B54-0C80-2108-1614-E4995081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F47A1-92F4-57D9-BB1D-6EB6296E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F0E0E-1CAA-E8DC-E195-3CCB1CFC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78B50-75F5-2055-2993-1C22FD90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B0D1E-842F-BE51-B278-9E239551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81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E6407-C9A5-7A38-A105-78D760F6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38164-FCC3-0651-3BF2-22AED93D3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76DE41-1741-5C80-D680-697B354A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CD4C4-B1F7-739F-F4E2-7718E8B0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0E1B1-79D0-F7E9-DA30-C9C21439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9A898-F4CD-C532-A688-526EAF4A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6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3B6E6-FC82-B750-40A9-4FD9384C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FA785-171C-919C-AE3A-12FB9DE37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D887B-36E1-F56F-BB3A-40A955D4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3AE74-17E8-9871-DE94-79AD50DC1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ECEF11-79B0-B1E6-6F22-4BDCED9F5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25C3-031F-38A5-C318-FD47840C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3E20C0-A1EC-E613-1512-8BC26424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84A0D-D752-1BA8-8C07-7BC6219F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F46F7-27DC-893B-6ED5-7813E07D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30C3E7-EC57-85BA-E606-B669587D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6CF50D-480E-65BD-5FA9-46FAA67F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1E0362-40BE-A299-1035-EDF849F8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8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15ED58-7CB1-F11F-428B-FFEC2C5C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B814D-55F4-F939-2FA6-B49ECEC4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5C1F1-D047-068B-BCCD-02F0C47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7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1DD1F-DA12-1329-A3A6-F335C590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9F11F-6D79-A76E-2D92-D3A6847F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8C7692-B483-A3FC-0694-0726FAAB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E339A-2ED2-98EB-D778-7B81DD2B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0B3CD-4141-2F5C-F506-EB9DA91F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E4D67-4BC7-3244-8D86-D6E6EB80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4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B2BA2-6237-EEB1-47C1-E8877CE7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8134D6-5C21-59CF-F197-493B93790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BD6A7-0E0F-2AB9-80E8-1C3509389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BE315-9381-A66F-A77F-212E2FB3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D9E1F-8EFD-D9A7-1851-3FAA6330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37E36-95B6-F609-A1FB-E920C4AB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6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8B9057-EB05-E23E-95BA-02406734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C60B0-3145-73EB-C6F2-48B0EDAC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17634-2754-0156-9A5D-3727C15D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8FC1-F16D-4EB3-8237-A9FB74C8AE23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B83DA-3690-A1B0-ADFC-059DD5CFA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238A6-EA04-7CFF-2047-A72DAB784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4606-04E3-4F79-8881-2BFBB3456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1740B077-7C19-C441-D103-D0934647526B}"/>
              </a:ext>
            </a:extLst>
          </p:cNvPr>
          <p:cNvSpPr/>
          <p:nvPr/>
        </p:nvSpPr>
        <p:spPr>
          <a:xfrm>
            <a:off x="5117639" y="1768677"/>
            <a:ext cx="2844800" cy="2881746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9612-AC24-0C3C-4737-623CDE7231C6}"/>
              </a:ext>
            </a:extLst>
          </p:cNvPr>
          <p:cNvSpPr txBox="1"/>
          <p:nvPr/>
        </p:nvSpPr>
        <p:spPr>
          <a:xfrm>
            <a:off x="4901343" y="463156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v0</a:t>
            </a:r>
            <a:endParaRPr lang="ko-KR" altLang="en-US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5A00207-D2F7-8CA3-1A16-4707646804F1}"/>
              </a:ext>
            </a:extLst>
          </p:cNvPr>
          <p:cNvCxnSpPr>
            <a:cxnSpLocks/>
          </p:cNvCxnSpPr>
          <p:nvPr/>
        </p:nvCxnSpPr>
        <p:spPr>
          <a:xfrm flipV="1">
            <a:off x="5117639" y="3887376"/>
            <a:ext cx="730797" cy="763047"/>
          </a:xfrm>
          <a:prstGeom prst="lin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291842-FE88-FC5D-70C8-4FA889BD3AEA}"/>
              </a:ext>
            </a:extLst>
          </p:cNvPr>
          <p:cNvCxnSpPr>
            <a:cxnSpLocks/>
          </p:cNvCxnSpPr>
          <p:nvPr/>
        </p:nvCxnSpPr>
        <p:spPr>
          <a:xfrm>
            <a:off x="5848436" y="3887377"/>
            <a:ext cx="2114003" cy="0"/>
          </a:xfrm>
          <a:prstGeom prst="lin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72A54B-C3A1-053D-B0FF-26D45F9F020E}"/>
              </a:ext>
            </a:extLst>
          </p:cNvPr>
          <p:cNvCxnSpPr>
            <a:cxnSpLocks/>
          </p:cNvCxnSpPr>
          <p:nvPr/>
        </p:nvCxnSpPr>
        <p:spPr>
          <a:xfrm flipV="1">
            <a:off x="5848436" y="1768676"/>
            <a:ext cx="4539" cy="2118700"/>
          </a:xfrm>
          <a:prstGeom prst="lin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DAA966-9262-2773-97AA-B79D51AEC928}"/>
              </a:ext>
            </a:extLst>
          </p:cNvPr>
          <p:cNvSpPr txBox="1"/>
          <p:nvPr/>
        </p:nvSpPr>
        <p:spPr>
          <a:xfrm>
            <a:off x="5335118" y="363090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v1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C8DD6-F28A-C958-1860-CEBA190ACD9D}"/>
              </a:ext>
            </a:extLst>
          </p:cNvPr>
          <p:cNvSpPr txBox="1"/>
          <p:nvPr/>
        </p:nvSpPr>
        <p:spPr>
          <a:xfrm>
            <a:off x="7051774" y="4662613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v2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E9CC5-A55A-24D0-8315-95437FA118DA}"/>
              </a:ext>
            </a:extLst>
          </p:cNvPr>
          <p:cNvSpPr txBox="1"/>
          <p:nvPr/>
        </p:nvSpPr>
        <p:spPr>
          <a:xfrm>
            <a:off x="3393202" y="3068570"/>
            <a:ext cx="1705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</a:rPr>
              <a:t>Normal </a:t>
            </a:r>
            <a:r>
              <a:rPr lang="ko-KR" altLang="en-US" sz="2000" dirty="0">
                <a:solidFill>
                  <a:srgbClr val="C00000"/>
                </a:solidFill>
              </a:rPr>
              <a:t>벡터</a:t>
            </a:r>
            <a:r>
              <a:rPr lang="en-US" altLang="ko-KR" sz="2000" dirty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altLang="ko-KR" sz="2000" dirty="0">
                <a:solidFill>
                  <a:srgbClr val="C00000"/>
                </a:solidFill>
              </a:rPr>
              <a:t>v2-v0</a:t>
            </a:r>
          </a:p>
          <a:p>
            <a:pPr algn="ctr"/>
            <a:r>
              <a:rPr lang="en-US" altLang="ko-KR" sz="2000" dirty="0">
                <a:solidFill>
                  <a:srgbClr val="C00000"/>
                </a:solidFill>
              </a:rPr>
              <a:t>v1-v0</a:t>
            </a:r>
          </a:p>
          <a:p>
            <a:pPr algn="ctr"/>
            <a:r>
              <a:rPr lang="ko-KR" altLang="en-US" sz="2000" dirty="0">
                <a:solidFill>
                  <a:srgbClr val="C00000"/>
                </a:solidFill>
              </a:rPr>
              <a:t>벡터 외적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4E6359-47C3-AD03-0F99-07B756C65BD7}"/>
              </a:ext>
            </a:extLst>
          </p:cNvPr>
          <p:cNvCxnSpPr>
            <a:cxnSpLocks/>
          </p:cNvCxnSpPr>
          <p:nvPr/>
        </p:nvCxnSpPr>
        <p:spPr>
          <a:xfrm flipV="1">
            <a:off x="5113100" y="2489898"/>
            <a:ext cx="0" cy="2141668"/>
          </a:xfrm>
          <a:prstGeom prst="line">
            <a:avLst/>
          </a:prstGeom>
          <a:noFill/>
          <a:ln w="28575" cmpd="thickThin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2C2C5B-AF71-4532-62D9-CF924CAC2500}"/>
              </a:ext>
            </a:extLst>
          </p:cNvPr>
          <p:cNvSpPr/>
          <p:nvPr/>
        </p:nvSpPr>
        <p:spPr>
          <a:xfrm>
            <a:off x="489527" y="378691"/>
            <a:ext cx="11240655" cy="603134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5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AB9560-1C54-F324-9CE5-FAFF9370EB8E}"/>
              </a:ext>
            </a:extLst>
          </p:cNvPr>
          <p:cNvCxnSpPr>
            <a:cxnSpLocks/>
          </p:cNvCxnSpPr>
          <p:nvPr/>
        </p:nvCxnSpPr>
        <p:spPr>
          <a:xfrm flipV="1">
            <a:off x="3522547" y="2244611"/>
            <a:ext cx="0" cy="1643514"/>
          </a:xfrm>
          <a:prstGeom prst="line">
            <a:avLst/>
          </a:prstGeom>
          <a:noFill/>
          <a:ln w="28575">
            <a:solidFill>
              <a:srgbClr val="C00000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976B36-5CBB-DA5D-F201-5C278E3760DE}"/>
              </a:ext>
            </a:extLst>
          </p:cNvPr>
          <p:cNvCxnSpPr>
            <a:cxnSpLocks/>
          </p:cNvCxnSpPr>
          <p:nvPr/>
        </p:nvCxnSpPr>
        <p:spPr>
          <a:xfrm>
            <a:off x="1859309" y="3888125"/>
            <a:ext cx="3500582" cy="0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9D1B62-F600-D101-BA06-EE0CEF246E5A}"/>
              </a:ext>
            </a:extLst>
          </p:cNvPr>
          <p:cNvCxnSpPr/>
          <p:nvPr/>
        </p:nvCxnSpPr>
        <p:spPr>
          <a:xfrm>
            <a:off x="2191817" y="2377789"/>
            <a:ext cx="1182255" cy="1397478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AFCC0F-A335-6731-5D36-6D39E7DC3566}"/>
              </a:ext>
            </a:extLst>
          </p:cNvPr>
          <p:cNvSpPr txBox="1"/>
          <p:nvPr/>
        </p:nvSpPr>
        <p:spPr>
          <a:xfrm>
            <a:off x="1011674" y="1897046"/>
            <a:ext cx="1899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Light Direction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08CFE24-E7F7-5F5D-BD3C-878F1763CD22}"/>
              </a:ext>
            </a:extLst>
          </p:cNvPr>
          <p:cNvCxnSpPr>
            <a:cxnSpLocks/>
          </p:cNvCxnSpPr>
          <p:nvPr/>
        </p:nvCxnSpPr>
        <p:spPr>
          <a:xfrm flipV="1">
            <a:off x="9075933" y="2131753"/>
            <a:ext cx="0" cy="1643514"/>
          </a:xfrm>
          <a:prstGeom prst="line">
            <a:avLst/>
          </a:prstGeom>
          <a:noFill/>
          <a:ln w="28575">
            <a:solidFill>
              <a:srgbClr val="C00000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357312-CE66-0A49-1A9C-7584AA5CACE1}"/>
              </a:ext>
            </a:extLst>
          </p:cNvPr>
          <p:cNvCxnSpPr>
            <a:cxnSpLocks/>
          </p:cNvCxnSpPr>
          <p:nvPr/>
        </p:nvCxnSpPr>
        <p:spPr>
          <a:xfrm>
            <a:off x="7412695" y="3775267"/>
            <a:ext cx="3500582" cy="0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8F6075-E614-7B3B-9988-A2C772B5A466}"/>
              </a:ext>
            </a:extLst>
          </p:cNvPr>
          <p:cNvCxnSpPr>
            <a:cxnSpLocks/>
          </p:cNvCxnSpPr>
          <p:nvPr/>
        </p:nvCxnSpPr>
        <p:spPr>
          <a:xfrm flipH="1" flipV="1">
            <a:off x="7761154" y="2456728"/>
            <a:ext cx="1305127" cy="1300374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D806D6-8529-EE10-DC59-44367F43043F}"/>
              </a:ext>
            </a:extLst>
          </p:cNvPr>
          <p:cNvSpPr txBox="1"/>
          <p:nvPr/>
        </p:nvSpPr>
        <p:spPr>
          <a:xfrm>
            <a:off x="3609600" y="2377789"/>
            <a:ext cx="1046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Normal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EEA886-C2D2-656B-93A0-933B835A0E98}"/>
              </a:ext>
            </a:extLst>
          </p:cNvPr>
          <p:cNvSpPr txBox="1"/>
          <p:nvPr/>
        </p:nvSpPr>
        <p:spPr>
          <a:xfrm>
            <a:off x="7622331" y="4176657"/>
            <a:ext cx="36359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Dir</a:t>
            </a:r>
            <a:r>
              <a:rPr lang="ko-KR" altLang="en-US" sz="2000" dirty="0">
                <a:solidFill>
                  <a:srgbClr val="0070C0"/>
                </a:solidFill>
              </a:rPr>
              <a:t> 뒤집고 </a:t>
            </a:r>
            <a:r>
              <a:rPr lang="en-US" altLang="ko-KR" sz="2000" dirty="0">
                <a:solidFill>
                  <a:srgbClr val="0070C0"/>
                </a:solidFill>
              </a:rPr>
              <a:t>Dot(Dir, </a:t>
            </a:r>
            <a:r>
              <a:rPr lang="en-US" altLang="ko-KR" sz="2000" dirty="0">
                <a:solidFill>
                  <a:srgbClr val="C00000"/>
                </a:solidFill>
              </a:rPr>
              <a:t>Normal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|A| |B| cos </a:t>
            </a:r>
            <a:r>
              <a:rPr lang="el-GR" altLang="ko-KR" sz="2000" dirty="0">
                <a:solidFill>
                  <a:srgbClr val="0070C0"/>
                </a:solidFill>
              </a:rPr>
              <a:t>θ</a:t>
            </a:r>
            <a:endParaRPr lang="en-US" altLang="ko-KR" sz="2000" dirty="0">
              <a:solidFill>
                <a:srgbClr val="0070C0"/>
              </a:solidFill>
            </a:endParaRP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ko-KR" altLang="en-US" sz="2000" dirty="0">
                <a:solidFill>
                  <a:srgbClr val="0070C0"/>
                </a:solidFill>
              </a:rPr>
              <a:t>힘은 정규화해서 </a:t>
            </a:r>
            <a:r>
              <a:rPr lang="en-US" altLang="ko-KR" sz="2000" dirty="0">
                <a:solidFill>
                  <a:srgbClr val="0070C0"/>
                </a:solidFill>
              </a:rPr>
              <a:t>|A| = |B| = 1;</a:t>
            </a:r>
          </a:p>
          <a:p>
            <a:r>
              <a:rPr lang="ko-KR" altLang="en-US" sz="2000" dirty="0">
                <a:solidFill>
                  <a:srgbClr val="0070C0"/>
                </a:solidFill>
              </a:rPr>
              <a:t>즉 </a:t>
            </a:r>
            <a:r>
              <a:rPr lang="en-US" altLang="ko-KR" sz="2000" dirty="0">
                <a:solidFill>
                  <a:srgbClr val="0070C0"/>
                </a:solidFill>
              </a:rPr>
              <a:t>Dot = cos</a:t>
            </a:r>
            <a:r>
              <a:rPr lang="el-GR" altLang="ko-KR" sz="2000" dirty="0">
                <a:solidFill>
                  <a:srgbClr val="0070C0"/>
                </a:solidFill>
              </a:rPr>
              <a:t> θ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41C2AF-4B8E-4C58-F587-D41D324D6217}"/>
              </a:ext>
            </a:extLst>
          </p:cNvPr>
          <p:cNvSpPr txBox="1"/>
          <p:nvPr/>
        </p:nvSpPr>
        <p:spPr>
          <a:xfrm>
            <a:off x="9288437" y="2199686"/>
            <a:ext cx="1046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Normal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45" name="부분 원형 44">
            <a:extLst>
              <a:ext uri="{FF2B5EF4-FFF2-40B4-BE49-F238E27FC236}">
                <a16:creationId xmlns:a16="http://schemas.microsoft.com/office/drawing/2014/main" id="{DC5B20BD-ACDA-396B-5655-CEDA1D226157}"/>
              </a:ext>
            </a:extLst>
          </p:cNvPr>
          <p:cNvSpPr/>
          <p:nvPr/>
        </p:nvSpPr>
        <p:spPr>
          <a:xfrm rot="1883033" flipH="1" flipV="1">
            <a:off x="8828637" y="3466437"/>
            <a:ext cx="504521" cy="575721"/>
          </a:xfrm>
          <a:prstGeom prst="pie">
            <a:avLst>
              <a:gd name="adj1" fmla="val 708967"/>
              <a:gd name="adj2" fmla="val 3757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11A8CF-EBD6-3221-A869-8E4502098ED8}"/>
              </a:ext>
            </a:extLst>
          </p:cNvPr>
          <p:cNvSpPr txBox="1"/>
          <p:nvPr/>
        </p:nvSpPr>
        <p:spPr>
          <a:xfrm>
            <a:off x="8783901" y="314727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000" dirty="0">
                <a:solidFill>
                  <a:srgbClr val="0070C0"/>
                </a:solidFill>
              </a:rPr>
              <a:t>θ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D4B4A-5344-7DE2-F54B-890910566D53}"/>
              </a:ext>
            </a:extLst>
          </p:cNvPr>
          <p:cNvSpPr txBox="1"/>
          <p:nvPr/>
        </p:nvSpPr>
        <p:spPr>
          <a:xfrm>
            <a:off x="6759787" y="1897046"/>
            <a:ext cx="1899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Light Direction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B211D-8F8C-2797-F2DF-90EC788CCEA1}"/>
              </a:ext>
            </a:extLst>
          </p:cNvPr>
          <p:cNvSpPr/>
          <p:nvPr/>
        </p:nvSpPr>
        <p:spPr>
          <a:xfrm>
            <a:off x="489527" y="378691"/>
            <a:ext cx="11240655" cy="603134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7AFCC0F-A335-6731-5D36-6D39E7DC3566}"/>
              </a:ext>
            </a:extLst>
          </p:cNvPr>
          <p:cNvSpPr txBox="1"/>
          <p:nvPr/>
        </p:nvSpPr>
        <p:spPr>
          <a:xfrm>
            <a:off x="1407006" y="1897046"/>
            <a:ext cx="49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VS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EEA886-C2D2-656B-93A0-933B835A0E98}"/>
              </a:ext>
            </a:extLst>
          </p:cNvPr>
          <p:cNvSpPr txBox="1"/>
          <p:nvPr/>
        </p:nvSpPr>
        <p:spPr>
          <a:xfrm>
            <a:off x="8237405" y="2506703"/>
            <a:ext cx="321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RGBA  *  </a:t>
            </a:r>
            <a:r>
              <a:rPr lang="en-US" altLang="ko-KR" sz="2000" dirty="0">
                <a:solidFill>
                  <a:srgbClr val="C00000"/>
                </a:solidFill>
              </a:rPr>
              <a:t>Dot(Dir, Normal)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CFE95E-E10F-8746-4A27-6A1755289308}"/>
              </a:ext>
            </a:extLst>
          </p:cNvPr>
          <p:cNvSpPr txBox="1"/>
          <p:nvPr/>
        </p:nvSpPr>
        <p:spPr>
          <a:xfrm>
            <a:off x="2006747" y="2506703"/>
            <a:ext cx="3524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Normal</a:t>
            </a:r>
            <a:r>
              <a:rPr lang="en-US" altLang="ko-KR" sz="2000" dirty="0">
                <a:solidFill>
                  <a:srgbClr val="0070C0"/>
                </a:solidFill>
              </a:rPr>
              <a:t>  *  3x3 World Matrix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1BCD15-22E5-DC80-E5AE-9650B2DD420E}"/>
              </a:ext>
            </a:extLst>
          </p:cNvPr>
          <p:cNvSpPr txBox="1"/>
          <p:nvPr/>
        </p:nvSpPr>
        <p:spPr>
          <a:xfrm>
            <a:off x="7051855" y="1897046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PS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AAED2-84FC-D071-2DA0-FCEBF0CCC04F}"/>
              </a:ext>
            </a:extLst>
          </p:cNvPr>
          <p:cNvSpPr txBox="1"/>
          <p:nvPr/>
        </p:nvSpPr>
        <p:spPr>
          <a:xfrm>
            <a:off x="932158" y="951666"/>
            <a:ext cx="2488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Rendering Pipeline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CA4439-3366-C88D-0BF4-8B5C434FF6FB}"/>
              </a:ext>
            </a:extLst>
          </p:cNvPr>
          <p:cNvSpPr txBox="1"/>
          <p:nvPr/>
        </p:nvSpPr>
        <p:spPr>
          <a:xfrm>
            <a:off x="2176409" y="3381801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1 0 0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0 1 0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0 0 1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100908-514B-71F6-B8DF-15F3B3400B48}"/>
              </a:ext>
            </a:extLst>
          </p:cNvPr>
          <p:cNvSpPr txBox="1"/>
          <p:nvPr/>
        </p:nvSpPr>
        <p:spPr>
          <a:xfrm>
            <a:off x="3672700" y="3381801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1 0 0 0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0 1 0 0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0 0 1 0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0 0 0 1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62180F-E955-060D-E7FC-FD90DEA2FD20}"/>
              </a:ext>
            </a:extLst>
          </p:cNvPr>
          <p:cNvSpPr txBox="1"/>
          <p:nvPr/>
        </p:nvSpPr>
        <p:spPr>
          <a:xfrm>
            <a:off x="1859309" y="4872452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w-&gt;0 </a:t>
            </a:r>
            <a:r>
              <a:rPr lang="ko-KR" altLang="en-US" sz="2000" dirty="0">
                <a:solidFill>
                  <a:srgbClr val="0070C0"/>
                </a:solidFill>
              </a:rPr>
              <a:t>방향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029FEF-CD5C-E9E5-B8A7-81D6086AD2BC}"/>
              </a:ext>
            </a:extLst>
          </p:cNvPr>
          <p:cNvSpPr txBox="1"/>
          <p:nvPr/>
        </p:nvSpPr>
        <p:spPr>
          <a:xfrm>
            <a:off x="3523899" y="487142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</a:rPr>
              <a:t>w-&gt;1 </a:t>
            </a:r>
            <a:r>
              <a:rPr lang="ko-KR" altLang="en-US" sz="2000" dirty="0">
                <a:solidFill>
                  <a:srgbClr val="0070C0"/>
                </a:solidFill>
              </a:rPr>
              <a:t>위치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AC1218C-DCD4-4E54-BB7F-941378197404}"/>
              </a:ext>
            </a:extLst>
          </p:cNvPr>
          <p:cNvCxnSpPr/>
          <p:nvPr/>
        </p:nvCxnSpPr>
        <p:spPr>
          <a:xfrm flipV="1">
            <a:off x="3057236" y="2974109"/>
            <a:ext cx="615464" cy="407692"/>
          </a:xfrm>
          <a:prstGeom prst="straightConnector1">
            <a:avLst/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21987E6-63A9-FF20-52B3-C166FC2A759E}"/>
              </a:ext>
            </a:extLst>
          </p:cNvPr>
          <p:cNvSpPr/>
          <p:nvPr/>
        </p:nvSpPr>
        <p:spPr>
          <a:xfrm>
            <a:off x="489527" y="378691"/>
            <a:ext cx="11240655" cy="603134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7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100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13</cp:revision>
  <dcterms:created xsi:type="dcterms:W3CDTF">2023-01-26T07:53:31Z</dcterms:created>
  <dcterms:modified xsi:type="dcterms:W3CDTF">2023-01-26T08:26:25Z</dcterms:modified>
</cp:coreProperties>
</file>