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29D2D0-9150-71F9-5604-CB18D5DEE5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C425C49-61F3-3E34-8033-AC48D9CD3D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23562D-7BAC-E238-C474-1AB31B64A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0C9DB-3875-4977-860B-D9EEE1EF18A6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7EA87B-A80B-E598-322D-32DAE34E1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C0C643-A833-BE6B-F0B0-5833631B6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0CFA6-AAB0-4082-A0BA-C211256A8D5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A0A3F55-1711-EC84-2C3E-6D6C50C2BF3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7417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CE215B-5243-2AC4-716B-2CB3793BB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2B1F030-865A-AFC9-0D75-B64C87ED1E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331C4F-0AD8-7B7E-1697-1FB8C5F9E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0C9DB-3875-4977-860B-D9EEE1EF18A6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F8C074-511F-BAEA-BA72-0FB58A6B4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BD9616-B546-CFB4-AEB4-EC760A0B8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0CFA6-AAB0-4082-A0BA-C211256A8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0876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ED8B621-6F0D-DB30-CC61-2EEFD3EFB7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1B42A4F-2784-A0E7-75F4-9B0CF03FFA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BA97E0-564A-2E81-D879-6C6FD0269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0C9DB-3875-4977-860B-D9EEE1EF18A6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F55EE7-2163-16FF-D6C8-2711BC5CB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EA3C1F-4D29-2AF7-827A-2F41373AE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0CFA6-AAB0-4082-A0BA-C211256A8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0688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86CA12-25CE-6CE7-251A-91E0E9F2F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49117A-BE98-9903-06A0-81E7659BA6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B1FD13-0317-51D7-4EA8-7F898FF12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0C9DB-3875-4977-860B-D9EEE1EF18A6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854B4E-4EF7-0790-5025-3561F2846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1D2AA8-BEFE-A880-3FA9-8E0AB1977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0CFA6-AAB0-4082-A0BA-C211256A8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8696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9F3E3D-87C1-8E26-BC34-5140BE7C3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13B7692-D033-82F6-4C93-8C8BE809F3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590ACF-69CE-3876-0B24-D8D22B090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0C9DB-3875-4977-860B-D9EEE1EF18A6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1E0821-E774-6052-0528-F3F8A94A7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62491A-8281-08A1-1270-6393DFE09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0CFA6-AAB0-4082-A0BA-C211256A8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4205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46B140-6680-75D8-8247-36C1C84CD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5A623B-CD0F-5591-62EE-0A54EC540D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9AE9F6-B514-2F2D-B9D2-958961C0E0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A6218BA-B51D-6E3B-56F0-342A2A87A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0C9DB-3875-4977-860B-D9EEE1EF18A6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0E3A5E-368A-3966-F693-436BF5D68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6860EE5-57C2-D1DA-A66D-3EB8DCC1E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0CFA6-AAB0-4082-A0BA-C211256A8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4801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1D10B3-CEB4-34E4-7679-CDF09E659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CC5482-3A19-2BC0-254F-D9C547EE10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F3DA1EC-A6FF-73AE-0F00-88C0DB23E9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8C6BE4A-83A3-1B90-3E34-54F420EE08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5BD9A33-3897-6B2E-F44C-C0B40D3A37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0990228-B0EE-2E76-7983-A4A62E72A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0C9DB-3875-4977-860B-D9EEE1EF18A6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AF104ED-56A8-2089-9F1A-9F00B1E1C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F37A42B-A4FE-BFBC-3254-2C51461A3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0CFA6-AAB0-4082-A0BA-C211256A8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9649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5D4CC6-4D4D-CD3B-60BF-89EFDDB37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0AD3057-9782-BA01-C4D7-FBBC47ACE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0C9DB-3875-4977-860B-D9EEE1EF18A6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82D5E0E-EE02-F670-755E-2E4D9C824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619FA22-5240-F237-CC5D-1133D38C9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0CFA6-AAB0-4082-A0BA-C211256A8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9812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171A749-0FFF-7871-6638-F1B30B3E1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0C9DB-3875-4977-860B-D9EEE1EF18A6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39FCD64-9485-E784-8F6C-9627D5ACC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D16A06A-C5D7-85A8-F055-3F8B932C1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0CFA6-AAB0-4082-A0BA-C211256A8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4055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7F7F95-476D-C40B-9302-DEB43C0E8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2A5359-BF1C-7A17-8D4C-B133895254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288581A-033F-D5EA-AB08-6B6A1C1203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3B4C9C2-B8DC-FDF4-D858-CD819ED19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0C9DB-3875-4977-860B-D9EEE1EF18A6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843A6D8-0F49-E253-605C-EB487C584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D6C9B4C-557E-657A-313D-87E32694A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0CFA6-AAB0-4082-A0BA-C211256A8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4762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05D905-6CFA-D946-F1A6-0BE104446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067F037-E04F-1DA3-28F4-786811FC47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8F111F5-D0C4-1C57-FC66-3437B83A0B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BB7FD6D-C86B-D551-9A27-B026B6027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0C9DB-3875-4977-860B-D9EEE1EF18A6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D0DA1DC-3F8F-F621-5623-82E8ABF5A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01C6D34-39BB-ABCC-7A7D-F46458577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0CFA6-AAB0-4082-A0BA-C211256A8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2466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B98A165-E722-8B4B-DC89-B57C1D532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CF32F9-595D-8F4D-8007-D4F065021D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6B5D4A-DEA5-A181-8972-E93E37F372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90C9DB-3875-4977-860B-D9EEE1EF18A6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E6A650-D9C1-E95E-030B-B61B4D4D1C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48BBAE-1D43-ED85-CF6C-080FF51FF5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E0CFA6-AAB0-4082-A0BA-C211256A8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392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2605A0F-A9DF-299A-C502-14A62C67F86D}"/>
              </a:ext>
            </a:extLst>
          </p:cNvPr>
          <p:cNvSpPr/>
          <p:nvPr/>
        </p:nvSpPr>
        <p:spPr>
          <a:xfrm>
            <a:off x="5888966" y="172528"/>
            <a:ext cx="1440611" cy="560717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/>
              <a:t>WB_CHUD</a:t>
            </a:r>
            <a:endParaRPr lang="ko-KR" altLang="en-US" sz="1600" b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89EF2FC-655C-70D0-F01D-E89A9CD06FE3}"/>
              </a:ext>
            </a:extLst>
          </p:cNvPr>
          <p:cNvSpPr/>
          <p:nvPr/>
        </p:nvSpPr>
        <p:spPr>
          <a:xfrm>
            <a:off x="2730260" y="1242204"/>
            <a:ext cx="1440611" cy="560717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err="1"/>
              <a:t>WB_CPlayerInfo</a:t>
            </a:r>
            <a:endParaRPr lang="ko-KR" altLang="en-US" sz="1600" b="1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FD2C224-422E-EDC3-C7A1-CD29B34E0AC9}"/>
              </a:ext>
            </a:extLst>
          </p:cNvPr>
          <p:cNvSpPr/>
          <p:nvPr/>
        </p:nvSpPr>
        <p:spPr>
          <a:xfrm>
            <a:off x="5888966" y="1242204"/>
            <a:ext cx="1440611" cy="560717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err="1"/>
              <a:t>WB_CMinimap</a:t>
            </a:r>
            <a:endParaRPr lang="ko-KR" altLang="en-US" sz="1600" b="1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E932D51-D5D2-02F8-3742-D0C4534FFB6D}"/>
              </a:ext>
            </a:extLst>
          </p:cNvPr>
          <p:cNvSpPr/>
          <p:nvPr/>
        </p:nvSpPr>
        <p:spPr>
          <a:xfrm>
            <a:off x="8008189" y="1242204"/>
            <a:ext cx="1440611" cy="560717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err="1"/>
              <a:t>WB_CRiding_Info</a:t>
            </a:r>
            <a:endParaRPr lang="ko-KR" altLang="en-US" sz="1600" b="1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6A0CE05-ACB1-5BEF-0682-80C6D36CF3B2}"/>
              </a:ext>
            </a:extLst>
          </p:cNvPr>
          <p:cNvSpPr/>
          <p:nvPr/>
        </p:nvSpPr>
        <p:spPr>
          <a:xfrm>
            <a:off x="8008188" y="2156604"/>
            <a:ext cx="1440611" cy="560717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err="1"/>
              <a:t>WB_CRiding_HpBar</a:t>
            </a:r>
            <a:endParaRPr lang="ko-KR" altLang="en-US" sz="1600" b="1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1BCD3DF-DA43-B55D-1139-5685E0BE0DB0}"/>
              </a:ext>
            </a:extLst>
          </p:cNvPr>
          <p:cNvSpPr/>
          <p:nvPr/>
        </p:nvSpPr>
        <p:spPr>
          <a:xfrm>
            <a:off x="1828800" y="2156604"/>
            <a:ext cx="1440611" cy="560717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err="1"/>
              <a:t>WB_CPlayer_StaminaBar</a:t>
            </a:r>
            <a:endParaRPr lang="ko-KR" altLang="en-US" sz="1600" b="1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97B5D14-376C-91FD-D42C-2894DEA1C7A1}"/>
              </a:ext>
            </a:extLst>
          </p:cNvPr>
          <p:cNvSpPr/>
          <p:nvPr/>
        </p:nvSpPr>
        <p:spPr>
          <a:xfrm>
            <a:off x="207034" y="2156604"/>
            <a:ext cx="1440611" cy="560717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err="1"/>
              <a:t>WB_CPlayer_HpBar</a:t>
            </a:r>
            <a:endParaRPr lang="ko-KR" altLang="en-US" sz="1600" b="1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85DA981-0B13-D5D9-B875-2399B25B80B8}"/>
              </a:ext>
            </a:extLst>
          </p:cNvPr>
          <p:cNvSpPr/>
          <p:nvPr/>
        </p:nvSpPr>
        <p:spPr>
          <a:xfrm>
            <a:off x="3450566" y="2156604"/>
            <a:ext cx="1440611" cy="560717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err="1"/>
              <a:t>WB_CPlayer_ManaBar</a:t>
            </a:r>
            <a:endParaRPr lang="ko-KR" altLang="en-US" sz="1600" b="1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B3DDE86-7AE5-18C5-23AA-3E20A9EBCD6E}"/>
              </a:ext>
            </a:extLst>
          </p:cNvPr>
          <p:cNvSpPr/>
          <p:nvPr/>
        </p:nvSpPr>
        <p:spPr>
          <a:xfrm>
            <a:off x="10406332" y="1242204"/>
            <a:ext cx="1440611" cy="560717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err="1"/>
              <a:t>WB_CBoss_Info</a:t>
            </a:r>
            <a:endParaRPr lang="ko-KR" altLang="en-US" sz="1600" b="1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E87B2FD-1B6F-B05F-354B-71CBF5E4471E}"/>
              </a:ext>
            </a:extLst>
          </p:cNvPr>
          <p:cNvSpPr/>
          <p:nvPr/>
        </p:nvSpPr>
        <p:spPr>
          <a:xfrm>
            <a:off x="10406331" y="2156604"/>
            <a:ext cx="1440611" cy="560717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err="1"/>
              <a:t>WB_CBoss_HpBar</a:t>
            </a:r>
            <a:endParaRPr lang="ko-KR" altLang="en-US" sz="1600" b="1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99CD418-4E3A-6DA1-54EA-5D3F785955B4}"/>
              </a:ext>
            </a:extLst>
          </p:cNvPr>
          <p:cNvSpPr/>
          <p:nvPr/>
        </p:nvSpPr>
        <p:spPr>
          <a:xfrm>
            <a:off x="5072332" y="2156604"/>
            <a:ext cx="1440611" cy="560717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err="1"/>
              <a:t>WB_CPlayer_LevelInfo</a:t>
            </a:r>
            <a:endParaRPr lang="en-US" altLang="ko-KR" sz="1600" b="1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207849B-E1A1-DD50-267D-696EFCEC043F}"/>
              </a:ext>
            </a:extLst>
          </p:cNvPr>
          <p:cNvSpPr/>
          <p:nvPr/>
        </p:nvSpPr>
        <p:spPr>
          <a:xfrm>
            <a:off x="5681933" y="3933646"/>
            <a:ext cx="1440611" cy="560717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UUserWidget</a:t>
            </a:r>
            <a:endParaRPr lang="ko-KR" altLang="en-US" sz="1600" b="1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1C6AC4F-63ED-3FA2-41E7-6696821773DA}"/>
              </a:ext>
            </a:extLst>
          </p:cNvPr>
          <p:cNvSpPr/>
          <p:nvPr/>
        </p:nvSpPr>
        <p:spPr>
          <a:xfrm>
            <a:off x="5681932" y="4848046"/>
            <a:ext cx="1440611" cy="560717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err="1"/>
              <a:t>UUserWidget_Custom</a:t>
            </a:r>
            <a:endParaRPr lang="ko-KR" altLang="en-US" sz="1600" b="1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08062BC-6C04-1278-B334-E48BFE12FC6F}"/>
              </a:ext>
            </a:extLst>
          </p:cNvPr>
          <p:cNvSpPr/>
          <p:nvPr/>
        </p:nvSpPr>
        <p:spPr>
          <a:xfrm>
            <a:off x="6811993" y="5710688"/>
            <a:ext cx="1440611" cy="560717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err="1"/>
              <a:t>UUserWidget_EquipMenu</a:t>
            </a:r>
            <a:endParaRPr lang="ko-KR" altLang="en-US" sz="1600" b="1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EBB8419-CA5B-32EF-F349-A60F519F5DA9}"/>
              </a:ext>
            </a:extLst>
          </p:cNvPr>
          <p:cNvSpPr/>
          <p:nvPr/>
        </p:nvSpPr>
        <p:spPr>
          <a:xfrm>
            <a:off x="8783128" y="5710688"/>
            <a:ext cx="1440611" cy="560717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err="1"/>
              <a:t>UUserWidget_EquipMenuButton</a:t>
            </a:r>
            <a:endParaRPr lang="ko-KR" altLang="en-US" sz="1600" b="1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989D457-C74C-845D-A8DE-A0E07CDEEB38}"/>
              </a:ext>
            </a:extLst>
          </p:cNvPr>
          <p:cNvSpPr/>
          <p:nvPr/>
        </p:nvSpPr>
        <p:spPr>
          <a:xfrm>
            <a:off x="4655389" y="5710688"/>
            <a:ext cx="1440611" cy="560717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err="1"/>
              <a:t>UUserWidget_PlayerInfo</a:t>
            </a:r>
            <a:endParaRPr lang="ko-KR" altLang="en-US" sz="1600" b="1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4FFDEE0-35A1-443A-3562-140C06415089}"/>
              </a:ext>
            </a:extLst>
          </p:cNvPr>
          <p:cNvSpPr/>
          <p:nvPr/>
        </p:nvSpPr>
        <p:spPr>
          <a:xfrm>
            <a:off x="2667000" y="5710688"/>
            <a:ext cx="1440611" cy="560717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err="1"/>
              <a:t>UUserWidget_PlayerHpBar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524924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>
            <a:extLst>
              <a:ext uri="{FF2B5EF4-FFF2-40B4-BE49-F238E27FC236}">
                <a16:creationId xmlns:a16="http://schemas.microsoft.com/office/drawing/2014/main" id="{F207849B-E1A1-DD50-267D-696EFCEC043F}"/>
              </a:ext>
            </a:extLst>
          </p:cNvPr>
          <p:cNvSpPr/>
          <p:nvPr/>
        </p:nvSpPr>
        <p:spPr>
          <a:xfrm>
            <a:off x="5162957" y="1145088"/>
            <a:ext cx="2373916" cy="73712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err="1">
                <a:latin typeface="Noto Sans KR" panose="020B0500000000000000" pitchFamily="34" charset="-127"/>
                <a:ea typeface="Noto Sans KR" panose="020B0500000000000000" pitchFamily="34" charset="-127"/>
              </a:rPr>
              <a:t>UUserWidget</a:t>
            </a:r>
            <a:endParaRPr lang="ko-KR" altLang="en-US" sz="2000" b="1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1C6AC4F-63ED-3FA2-41E7-6696821773DA}"/>
              </a:ext>
            </a:extLst>
          </p:cNvPr>
          <p:cNvSpPr/>
          <p:nvPr/>
        </p:nvSpPr>
        <p:spPr>
          <a:xfrm>
            <a:off x="5162956" y="2354203"/>
            <a:ext cx="2373916" cy="73712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err="1">
                <a:latin typeface="Noto Sans KR" panose="020B0500000000000000" pitchFamily="34" charset="-127"/>
                <a:ea typeface="Noto Sans KR" panose="020B0500000000000000" pitchFamily="34" charset="-127"/>
              </a:rPr>
              <a:t>UUserWidget</a:t>
            </a:r>
            <a:r>
              <a:rPr lang="en-US" altLang="ko-KR" sz="20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_</a:t>
            </a:r>
          </a:p>
          <a:p>
            <a:pPr algn="ctr"/>
            <a:r>
              <a:rPr lang="en-US" altLang="ko-KR" sz="20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Custom</a:t>
            </a:r>
            <a:endParaRPr lang="ko-KR" altLang="en-US" sz="2000" b="1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08062BC-6C04-1278-B334-E48BFE12FC6F}"/>
              </a:ext>
            </a:extLst>
          </p:cNvPr>
          <p:cNvSpPr/>
          <p:nvPr/>
        </p:nvSpPr>
        <p:spPr>
          <a:xfrm>
            <a:off x="5966127" y="3931879"/>
            <a:ext cx="2373916" cy="73712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장착 메뉴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EBB8419-CA5B-32EF-F349-A60F519F5DA9}"/>
              </a:ext>
            </a:extLst>
          </p:cNvPr>
          <p:cNvSpPr/>
          <p:nvPr/>
        </p:nvSpPr>
        <p:spPr>
          <a:xfrm>
            <a:off x="8612039" y="3931879"/>
            <a:ext cx="2373916" cy="73712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장착 메뉴 버튼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989D457-C74C-845D-A8DE-A0E07CDEEB38}"/>
              </a:ext>
            </a:extLst>
          </p:cNvPr>
          <p:cNvSpPr/>
          <p:nvPr/>
        </p:nvSpPr>
        <p:spPr>
          <a:xfrm>
            <a:off x="3189112" y="3931879"/>
            <a:ext cx="2373916" cy="73712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플레이어 </a:t>
            </a:r>
            <a:r>
              <a:rPr lang="ko-KR" altLang="en-US" sz="2000" b="1" dirty="0" err="1">
                <a:latin typeface="Noto Sans KR" panose="020B0500000000000000" pitchFamily="34" charset="-127"/>
                <a:ea typeface="Noto Sans KR" panose="020B0500000000000000" pitchFamily="34" charset="-127"/>
              </a:rPr>
              <a:t>체력바</a:t>
            </a:r>
            <a:endParaRPr lang="ko-KR" altLang="en-US" sz="2000" b="1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4FFDEE0-35A1-443A-3562-140C06415089}"/>
              </a:ext>
            </a:extLst>
          </p:cNvPr>
          <p:cNvSpPr/>
          <p:nvPr/>
        </p:nvSpPr>
        <p:spPr>
          <a:xfrm>
            <a:off x="429958" y="3931879"/>
            <a:ext cx="2373916" cy="73712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플레이어 </a:t>
            </a:r>
            <a:r>
              <a:rPr lang="ko-KR" altLang="en-US" sz="2000" b="1" dirty="0" err="1">
                <a:latin typeface="Noto Sans KR" panose="020B0500000000000000" pitchFamily="34" charset="-127"/>
                <a:ea typeface="Noto Sans KR" panose="020B0500000000000000" pitchFamily="34" charset="-127"/>
              </a:rPr>
              <a:t>인포</a:t>
            </a:r>
            <a:endParaRPr lang="ko-KR" altLang="en-US" sz="2000" b="1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cxnSp>
        <p:nvCxnSpPr>
          <p:cNvPr id="3" name="연결선: 꺾임 2">
            <a:extLst>
              <a:ext uri="{FF2B5EF4-FFF2-40B4-BE49-F238E27FC236}">
                <a16:creationId xmlns:a16="http://schemas.microsoft.com/office/drawing/2014/main" id="{E9B839C4-377B-6104-C533-C3FA6AA301B7}"/>
              </a:ext>
            </a:extLst>
          </p:cNvPr>
          <p:cNvCxnSpPr>
            <a:stCxn id="31" idx="0"/>
            <a:endCxn id="27" idx="2"/>
          </p:cNvCxnSpPr>
          <p:nvPr/>
        </p:nvCxnSpPr>
        <p:spPr>
          <a:xfrm rot="5400000" flipH="1" flipV="1">
            <a:off x="3563138" y="1145103"/>
            <a:ext cx="840554" cy="4732998"/>
          </a:xfrm>
          <a:prstGeom prst="bentConnector3">
            <a:avLst/>
          </a:prstGeom>
          <a:ln w="2540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45DFFFAE-9F3D-E9A9-75B0-FDBE559CFD84}"/>
              </a:ext>
            </a:extLst>
          </p:cNvPr>
          <p:cNvCxnSpPr>
            <a:cxnSpLocks/>
            <a:stCxn id="30" idx="0"/>
            <a:endCxn id="27" idx="2"/>
          </p:cNvCxnSpPr>
          <p:nvPr/>
        </p:nvCxnSpPr>
        <p:spPr>
          <a:xfrm rot="5400000" flipH="1" flipV="1">
            <a:off x="4942715" y="2524680"/>
            <a:ext cx="840554" cy="1973844"/>
          </a:xfrm>
          <a:prstGeom prst="bentConnector3">
            <a:avLst>
              <a:gd name="adj1" fmla="val 50000"/>
            </a:avLst>
          </a:prstGeom>
          <a:ln w="2540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5EDB7063-054E-5B65-9865-C6C0683C1773}"/>
              </a:ext>
            </a:extLst>
          </p:cNvPr>
          <p:cNvCxnSpPr>
            <a:cxnSpLocks/>
            <a:stCxn id="28" idx="0"/>
            <a:endCxn id="27" idx="2"/>
          </p:cNvCxnSpPr>
          <p:nvPr/>
        </p:nvCxnSpPr>
        <p:spPr>
          <a:xfrm rot="16200000" flipV="1">
            <a:off x="6331223" y="3110016"/>
            <a:ext cx="840554" cy="803171"/>
          </a:xfrm>
          <a:prstGeom prst="bentConnector3">
            <a:avLst>
              <a:gd name="adj1" fmla="val 50000"/>
            </a:avLst>
          </a:prstGeom>
          <a:ln w="2540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AECD5A1B-6602-EAE0-464E-289F8FF49C1C}"/>
              </a:ext>
            </a:extLst>
          </p:cNvPr>
          <p:cNvCxnSpPr>
            <a:cxnSpLocks/>
            <a:stCxn id="29" idx="0"/>
            <a:endCxn id="27" idx="2"/>
          </p:cNvCxnSpPr>
          <p:nvPr/>
        </p:nvCxnSpPr>
        <p:spPr>
          <a:xfrm rot="16200000" flipV="1">
            <a:off x="7654179" y="1787060"/>
            <a:ext cx="840554" cy="3449083"/>
          </a:xfrm>
          <a:prstGeom prst="bentConnector3">
            <a:avLst>
              <a:gd name="adj1" fmla="val 50000"/>
            </a:avLst>
          </a:prstGeom>
          <a:ln w="2540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B3737B48-73CD-F477-2604-D204228678AD}"/>
              </a:ext>
            </a:extLst>
          </p:cNvPr>
          <p:cNvCxnSpPr>
            <a:cxnSpLocks/>
            <a:stCxn id="27" idx="0"/>
            <a:endCxn id="26" idx="2"/>
          </p:cNvCxnSpPr>
          <p:nvPr/>
        </p:nvCxnSpPr>
        <p:spPr>
          <a:xfrm flipV="1">
            <a:off x="6349914" y="1882210"/>
            <a:ext cx="1" cy="471993"/>
          </a:xfrm>
          <a:prstGeom prst="straightConnector1">
            <a:avLst/>
          </a:prstGeom>
          <a:ln w="2540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619912B6-62D5-5231-F280-9675507E72BA}"/>
              </a:ext>
            </a:extLst>
          </p:cNvPr>
          <p:cNvSpPr txBox="1"/>
          <p:nvPr/>
        </p:nvSpPr>
        <p:spPr>
          <a:xfrm>
            <a:off x="11229782" y="3931879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solidFill>
                  <a:srgbClr val="C0000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…</a:t>
            </a:r>
            <a:endParaRPr lang="ko-KR" altLang="en-US" sz="3600" b="1" dirty="0">
              <a:solidFill>
                <a:srgbClr val="C00000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590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29E908E1-94FA-7175-06CC-2C620FF09179}"/>
              </a:ext>
            </a:extLst>
          </p:cNvPr>
          <p:cNvCxnSpPr>
            <a:cxnSpLocks/>
            <a:stCxn id="8" idx="1"/>
            <a:endCxn id="7" idx="3"/>
          </p:cNvCxnSpPr>
          <p:nvPr/>
        </p:nvCxnSpPr>
        <p:spPr>
          <a:xfrm flipH="1" flipV="1">
            <a:off x="9631220" y="4835154"/>
            <a:ext cx="240574" cy="1124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연결선: 꺾임 48">
            <a:extLst>
              <a:ext uri="{FF2B5EF4-FFF2-40B4-BE49-F238E27FC236}">
                <a16:creationId xmlns:a16="http://schemas.microsoft.com/office/drawing/2014/main" id="{6D0C8680-C93B-46DA-31B0-2ED3B4E1A439}"/>
              </a:ext>
            </a:extLst>
          </p:cNvPr>
          <p:cNvCxnSpPr>
            <a:cxnSpLocks/>
            <a:stCxn id="14" idx="0"/>
            <a:endCxn id="5" idx="2"/>
          </p:cNvCxnSpPr>
          <p:nvPr/>
        </p:nvCxnSpPr>
        <p:spPr>
          <a:xfrm rot="16200000" flipV="1">
            <a:off x="3863544" y="2640099"/>
            <a:ext cx="1298161" cy="1742210"/>
          </a:xfrm>
          <a:prstGeom prst="bentConnector3">
            <a:avLst>
              <a:gd name="adj1" fmla="val 30789"/>
            </a:avLst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5C7F65BD-61E4-4ABF-B548-CDC39F4E32E9}"/>
              </a:ext>
            </a:extLst>
          </p:cNvPr>
          <p:cNvCxnSpPr>
            <a:cxnSpLocks/>
            <a:stCxn id="10" idx="0"/>
            <a:endCxn id="5" idx="2"/>
          </p:cNvCxnSpPr>
          <p:nvPr/>
        </p:nvCxnSpPr>
        <p:spPr>
          <a:xfrm rot="5400000" flipH="1" flipV="1">
            <a:off x="2272133" y="2790899"/>
            <a:ext cx="1298161" cy="1440611"/>
          </a:xfrm>
          <a:prstGeom prst="bentConnector3">
            <a:avLst>
              <a:gd name="adj1" fmla="val 29367"/>
            </a:avLst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연결선: 꺾임 55">
            <a:extLst>
              <a:ext uri="{FF2B5EF4-FFF2-40B4-BE49-F238E27FC236}">
                <a16:creationId xmlns:a16="http://schemas.microsoft.com/office/drawing/2014/main" id="{2E34E772-7197-D9F1-7376-09D17D38362F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 flipV="1">
            <a:off x="4529346" y="933040"/>
            <a:ext cx="979662" cy="1583522"/>
          </a:xfrm>
          <a:prstGeom prst="bentConnector3">
            <a:avLst>
              <a:gd name="adj1" fmla="val 50000"/>
            </a:avLst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연결선: 꺾임 58">
            <a:extLst>
              <a:ext uri="{FF2B5EF4-FFF2-40B4-BE49-F238E27FC236}">
                <a16:creationId xmlns:a16="http://schemas.microsoft.com/office/drawing/2014/main" id="{3C9D9A97-BBE4-F386-B48C-1EFF044A73D7}"/>
              </a:ext>
            </a:extLst>
          </p:cNvPr>
          <p:cNvCxnSpPr>
            <a:cxnSpLocks/>
            <a:stCxn id="6" idx="1"/>
            <a:endCxn id="4" idx="3"/>
          </p:cNvCxnSpPr>
          <p:nvPr/>
        </p:nvCxnSpPr>
        <p:spPr>
          <a:xfrm rot="10800000">
            <a:off x="7284663" y="933041"/>
            <a:ext cx="570905" cy="3112401"/>
          </a:xfrm>
          <a:prstGeom prst="bentConnector3">
            <a:avLst>
              <a:gd name="adj1" fmla="val 50000"/>
            </a:avLst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5AFC1FF4-8F7E-F89E-D9AB-4F0C1A83FA83}"/>
              </a:ext>
            </a:extLst>
          </p:cNvPr>
          <p:cNvCxnSpPr>
            <a:cxnSpLocks/>
            <a:stCxn id="7" idx="1"/>
            <a:endCxn id="4" idx="3"/>
          </p:cNvCxnSpPr>
          <p:nvPr/>
        </p:nvCxnSpPr>
        <p:spPr>
          <a:xfrm rot="10800000">
            <a:off x="7284662" y="933040"/>
            <a:ext cx="570904" cy="3902114"/>
          </a:xfrm>
          <a:prstGeom prst="bentConnector3">
            <a:avLst>
              <a:gd name="adj1" fmla="val 50000"/>
            </a:avLst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연결선: 꺾임 64">
            <a:extLst>
              <a:ext uri="{FF2B5EF4-FFF2-40B4-BE49-F238E27FC236}">
                <a16:creationId xmlns:a16="http://schemas.microsoft.com/office/drawing/2014/main" id="{E706989E-ABD6-E0B6-CE90-755798315721}"/>
              </a:ext>
            </a:extLst>
          </p:cNvPr>
          <p:cNvCxnSpPr>
            <a:cxnSpLocks/>
            <a:stCxn id="12" idx="1"/>
            <a:endCxn id="4" idx="3"/>
          </p:cNvCxnSpPr>
          <p:nvPr/>
        </p:nvCxnSpPr>
        <p:spPr>
          <a:xfrm rot="10800000">
            <a:off x="7284662" y="933040"/>
            <a:ext cx="570904" cy="4751258"/>
          </a:xfrm>
          <a:prstGeom prst="bentConnector3">
            <a:avLst>
              <a:gd name="adj1" fmla="val 50000"/>
            </a:avLst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A874B880-C1FD-01FA-75E4-B475C1DF140A}"/>
              </a:ext>
            </a:extLst>
          </p:cNvPr>
          <p:cNvCxnSpPr>
            <a:cxnSpLocks/>
            <a:stCxn id="13" idx="1"/>
            <a:endCxn id="12" idx="3"/>
          </p:cNvCxnSpPr>
          <p:nvPr/>
        </p:nvCxnSpPr>
        <p:spPr>
          <a:xfrm flipH="1">
            <a:off x="9631220" y="5684297"/>
            <a:ext cx="252516" cy="1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연결선: 꺾임 1">
            <a:extLst>
              <a:ext uri="{FF2B5EF4-FFF2-40B4-BE49-F238E27FC236}">
                <a16:creationId xmlns:a16="http://schemas.microsoft.com/office/drawing/2014/main" id="{A9F5CC38-54CF-8EC9-8704-435073864B5F}"/>
              </a:ext>
            </a:extLst>
          </p:cNvPr>
          <p:cNvCxnSpPr>
            <a:cxnSpLocks/>
            <a:stCxn id="71" idx="1"/>
            <a:endCxn id="4" idx="3"/>
          </p:cNvCxnSpPr>
          <p:nvPr/>
        </p:nvCxnSpPr>
        <p:spPr>
          <a:xfrm rot="10800000">
            <a:off x="7284662" y="933041"/>
            <a:ext cx="570904" cy="782731"/>
          </a:xfrm>
          <a:prstGeom prst="bentConnector3">
            <a:avLst>
              <a:gd name="adj1" fmla="val 50000"/>
            </a:avLst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4C75D120-BCB2-5AEA-43E4-E8850E0744EB}"/>
              </a:ext>
            </a:extLst>
          </p:cNvPr>
          <p:cNvCxnSpPr>
            <a:cxnSpLocks/>
            <a:stCxn id="72" idx="1"/>
            <a:endCxn id="4" idx="3"/>
          </p:cNvCxnSpPr>
          <p:nvPr/>
        </p:nvCxnSpPr>
        <p:spPr>
          <a:xfrm rot="10800000">
            <a:off x="7284662" y="933040"/>
            <a:ext cx="570902" cy="1542514"/>
          </a:xfrm>
          <a:prstGeom prst="bentConnector3">
            <a:avLst>
              <a:gd name="adj1" fmla="val 50000"/>
            </a:avLst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80B45E1B-ED52-21B6-1ED6-0DF618A25481}"/>
              </a:ext>
            </a:extLst>
          </p:cNvPr>
          <p:cNvCxnSpPr>
            <a:cxnSpLocks/>
            <a:stCxn id="73" idx="1"/>
            <a:endCxn id="4" idx="3"/>
          </p:cNvCxnSpPr>
          <p:nvPr/>
        </p:nvCxnSpPr>
        <p:spPr>
          <a:xfrm rot="10800000">
            <a:off x="7284663" y="933041"/>
            <a:ext cx="587681" cy="2324903"/>
          </a:xfrm>
          <a:prstGeom prst="bentConnector3">
            <a:avLst>
              <a:gd name="adj1" fmla="val 50000"/>
            </a:avLst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62605A0F-A9DF-299A-C502-14A62C67F86D}"/>
              </a:ext>
            </a:extLst>
          </p:cNvPr>
          <p:cNvSpPr/>
          <p:nvPr/>
        </p:nvSpPr>
        <p:spPr>
          <a:xfrm>
            <a:off x="5509008" y="587479"/>
            <a:ext cx="1775654" cy="69112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HUD</a:t>
            </a:r>
            <a:endParaRPr lang="ko-KR" altLang="en-US" sz="2000" b="1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89EF2FC-655C-70D0-F01D-E89A9CD06FE3}"/>
              </a:ext>
            </a:extLst>
          </p:cNvPr>
          <p:cNvSpPr/>
          <p:nvPr/>
        </p:nvSpPr>
        <p:spPr>
          <a:xfrm>
            <a:off x="2753692" y="2171001"/>
            <a:ext cx="1775654" cy="69112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플레이어 </a:t>
            </a:r>
            <a:endParaRPr lang="en-US" altLang="ko-KR" sz="2000" b="1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algn="ctr"/>
            <a:r>
              <a:rPr lang="ko-KR" altLang="en-US" sz="2000" b="1" dirty="0" err="1">
                <a:latin typeface="Noto Sans KR" panose="020B0500000000000000" pitchFamily="34" charset="-127"/>
                <a:ea typeface="Noto Sans KR" panose="020B0500000000000000" pitchFamily="34" charset="-127"/>
              </a:rPr>
              <a:t>인포</a:t>
            </a:r>
            <a:endParaRPr lang="ko-KR" altLang="en-US" sz="2000" b="1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FD2C224-422E-EDC3-C7A1-CD29B34E0AC9}"/>
              </a:ext>
            </a:extLst>
          </p:cNvPr>
          <p:cNvSpPr/>
          <p:nvPr/>
        </p:nvSpPr>
        <p:spPr>
          <a:xfrm>
            <a:off x="7855567" y="3699880"/>
            <a:ext cx="1775654" cy="69112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err="1">
                <a:latin typeface="Noto Sans KR" panose="020B0500000000000000" pitchFamily="34" charset="-127"/>
                <a:ea typeface="Noto Sans KR" panose="020B0500000000000000" pitchFamily="34" charset="-127"/>
              </a:rPr>
              <a:t>미니맵</a:t>
            </a:r>
            <a:endParaRPr lang="ko-KR" altLang="en-US" sz="2000" b="1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E932D51-D5D2-02F8-3742-D0C4534FFB6D}"/>
              </a:ext>
            </a:extLst>
          </p:cNvPr>
          <p:cNvSpPr/>
          <p:nvPr/>
        </p:nvSpPr>
        <p:spPr>
          <a:xfrm>
            <a:off x="7855566" y="4489593"/>
            <a:ext cx="1775654" cy="69112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라이딩 바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6A0CE05-ACB1-5BEF-0682-80C6D36CF3B2}"/>
              </a:ext>
            </a:extLst>
          </p:cNvPr>
          <p:cNvSpPr/>
          <p:nvPr/>
        </p:nvSpPr>
        <p:spPr>
          <a:xfrm>
            <a:off x="9871794" y="4490717"/>
            <a:ext cx="1775654" cy="69112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라이딩 </a:t>
            </a:r>
            <a:endParaRPr lang="en-US" altLang="ko-KR" sz="2000" b="1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algn="ctr"/>
            <a:r>
              <a:rPr lang="ko-KR" altLang="en-US" sz="2000" b="1" dirty="0" err="1">
                <a:latin typeface="Noto Sans KR" panose="020B0500000000000000" pitchFamily="34" charset="-127"/>
                <a:ea typeface="Noto Sans KR" panose="020B0500000000000000" pitchFamily="34" charset="-127"/>
              </a:rPr>
              <a:t>체력바</a:t>
            </a:r>
            <a:endParaRPr lang="ko-KR" altLang="en-US" sz="2000" b="1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97B5D14-376C-91FD-D42C-2894DEA1C7A1}"/>
              </a:ext>
            </a:extLst>
          </p:cNvPr>
          <p:cNvSpPr/>
          <p:nvPr/>
        </p:nvSpPr>
        <p:spPr>
          <a:xfrm>
            <a:off x="1313081" y="4160284"/>
            <a:ext cx="1775654" cy="69112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err="1">
                <a:latin typeface="Noto Sans KR" panose="020B0500000000000000" pitchFamily="34" charset="-127"/>
                <a:ea typeface="Noto Sans KR" panose="020B0500000000000000" pitchFamily="34" charset="-127"/>
              </a:rPr>
              <a:t>인포</a:t>
            </a:r>
            <a:r>
              <a:rPr lang="ko-KR" altLang="en-US" sz="20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 바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B3DDE86-7AE5-18C5-23AA-3E20A9EBCD6E}"/>
              </a:ext>
            </a:extLst>
          </p:cNvPr>
          <p:cNvSpPr/>
          <p:nvPr/>
        </p:nvSpPr>
        <p:spPr>
          <a:xfrm>
            <a:off x="7855566" y="5338737"/>
            <a:ext cx="1775654" cy="69112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보스 </a:t>
            </a:r>
            <a:r>
              <a:rPr lang="ko-KR" altLang="en-US" sz="2000" b="1" dirty="0" err="1">
                <a:latin typeface="Noto Sans KR" panose="020B0500000000000000" pitchFamily="34" charset="-127"/>
                <a:ea typeface="Noto Sans KR" panose="020B0500000000000000" pitchFamily="34" charset="-127"/>
              </a:rPr>
              <a:t>인포</a:t>
            </a:r>
            <a:endParaRPr lang="ko-KR" altLang="en-US" sz="2000" b="1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E87B2FD-1B6F-B05F-354B-71CBF5E4471E}"/>
              </a:ext>
            </a:extLst>
          </p:cNvPr>
          <p:cNvSpPr/>
          <p:nvPr/>
        </p:nvSpPr>
        <p:spPr>
          <a:xfrm>
            <a:off x="9883736" y="5338736"/>
            <a:ext cx="1775654" cy="69112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보스 </a:t>
            </a:r>
            <a:r>
              <a:rPr lang="ko-KR" altLang="en-US" sz="2000" b="1" dirty="0" err="1">
                <a:latin typeface="Noto Sans KR" panose="020B0500000000000000" pitchFamily="34" charset="-127"/>
                <a:ea typeface="Noto Sans KR" panose="020B0500000000000000" pitchFamily="34" charset="-127"/>
              </a:rPr>
              <a:t>체력바</a:t>
            </a:r>
            <a:endParaRPr lang="ko-KR" altLang="en-US" sz="2000" b="1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99CD418-4E3A-6DA1-54EA-5D3F785955B4}"/>
              </a:ext>
            </a:extLst>
          </p:cNvPr>
          <p:cNvSpPr/>
          <p:nvPr/>
        </p:nvSpPr>
        <p:spPr>
          <a:xfrm>
            <a:off x="4495902" y="4160284"/>
            <a:ext cx="1775654" cy="69112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레벨 </a:t>
            </a:r>
            <a:r>
              <a:rPr lang="ko-KR" altLang="en-US" sz="2000" b="1" dirty="0" err="1">
                <a:latin typeface="Noto Sans KR" panose="020B0500000000000000" pitchFamily="34" charset="-127"/>
                <a:ea typeface="Noto Sans KR" panose="020B0500000000000000" pitchFamily="34" charset="-127"/>
              </a:rPr>
              <a:t>인포</a:t>
            </a:r>
            <a:endParaRPr lang="en-US" altLang="ko-KR" sz="2000" b="1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98C4C619-9BBF-326C-E3EE-34B1159C88EC}"/>
              </a:ext>
            </a:extLst>
          </p:cNvPr>
          <p:cNvSpPr/>
          <p:nvPr/>
        </p:nvSpPr>
        <p:spPr>
          <a:xfrm>
            <a:off x="7855566" y="1370210"/>
            <a:ext cx="1775654" cy="69112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장착 메뉴</a:t>
            </a: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E6FBE8C0-4706-64E4-03D7-1E8F546F6D5F}"/>
              </a:ext>
            </a:extLst>
          </p:cNvPr>
          <p:cNvSpPr/>
          <p:nvPr/>
        </p:nvSpPr>
        <p:spPr>
          <a:xfrm>
            <a:off x="7855564" y="2129993"/>
            <a:ext cx="1775654" cy="69112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상호작용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5E7CC7BA-480D-5AA9-54BD-21DB12327BC3}"/>
              </a:ext>
            </a:extLst>
          </p:cNvPr>
          <p:cNvSpPr/>
          <p:nvPr/>
        </p:nvSpPr>
        <p:spPr>
          <a:xfrm>
            <a:off x="7872343" y="2912382"/>
            <a:ext cx="1775654" cy="69112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시스템 </a:t>
            </a:r>
            <a:endParaRPr lang="en-US" altLang="ko-KR" sz="2000" b="1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algn="ctr"/>
            <a:r>
              <a:rPr lang="ko-KR" altLang="en-US" sz="20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메시지</a:t>
            </a: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B1868DF7-CE5E-475B-D510-1D6728A3AA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597" y="2862123"/>
            <a:ext cx="5197940" cy="818754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04FBB604-1E87-6383-C4EF-FCF0CFC48A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375" y="4698317"/>
            <a:ext cx="3753064" cy="251852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E2FE59DA-6EB8-2852-E94F-1F064CF541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5902" y="4658601"/>
            <a:ext cx="1775652" cy="997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114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" name="연결선: 꺾임 48">
            <a:extLst>
              <a:ext uri="{FF2B5EF4-FFF2-40B4-BE49-F238E27FC236}">
                <a16:creationId xmlns:a16="http://schemas.microsoft.com/office/drawing/2014/main" id="{6D0C8680-C93B-46DA-31B0-2ED3B4E1A439}"/>
              </a:ext>
            </a:extLst>
          </p:cNvPr>
          <p:cNvCxnSpPr>
            <a:cxnSpLocks/>
            <a:stCxn id="14" idx="0"/>
            <a:endCxn id="5" idx="2"/>
          </p:cNvCxnSpPr>
          <p:nvPr/>
        </p:nvCxnSpPr>
        <p:spPr>
          <a:xfrm rot="16200000" flipV="1">
            <a:off x="3863544" y="2640099"/>
            <a:ext cx="1298161" cy="1742210"/>
          </a:xfrm>
          <a:prstGeom prst="bentConnector3">
            <a:avLst>
              <a:gd name="adj1" fmla="val 30789"/>
            </a:avLst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5C7F65BD-61E4-4ABF-B548-CDC39F4E32E9}"/>
              </a:ext>
            </a:extLst>
          </p:cNvPr>
          <p:cNvCxnSpPr>
            <a:cxnSpLocks/>
            <a:stCxn id="10" idx="0"/>
            <a:endCxn id="5" idx="2"/>
          </p:cNvCxnSpPr>
          <p:nvPr/>
        </p:nvCxnSpPr>
        <p:spPr>
          <a:xfrm rot="5400000" flipH="1" flipV="1">
            <a:off x="2272133" y="2790899"/>
            <a:ext cx="1298161" cy="1440611"/>
          </a:xfrm>
          <a:prstGeom prst="bentConnector3">
            <a:avLst>
              <a:gd name="adj1" fmla="val 29367"/>
            </a:avLst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연결선: 꺾임 55">
            <a:extLst>
              <a:ext uri="{FF2B5EF4-FFF2-40B4-BE49-F238E27FC236}">
                <a16:creationId xmlns:a16="http://schemas.microsoft.com/office/drawing/2014/main" id="{2E34E772-7197-D9F1-7376-09D17D38362F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 flipV="1">
            <a:off x="4529346" y="933040"/>
            <a:ext cx="979662" cy="1583522"/>
          </a:xfrm>
          <a:prstGeom prst="bentConnector3">
            <a:avLst>
              <a:gd name="adj1" fmla="val 50000"/>
            </a:avLst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62605A0F-A9DF-299A-C502-14A62C67F86D}"/>
              </a:ext>
            </a:extLst>
          </p:cNvPr>
          <p:cNvSpPr/>
          <p:nvPr/>
        </p:nvSpPr>
        <p:spPr>
          <a:xfrm>
            <a:off x="5509008" y="587479"/>
            <a:ext cx="1775654" cy="69112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HUD</a:t>
            </a:r>
            <a:endParaRPr lang="ko-KR" altLang="en-US" sz="2000" b="1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89EF2FC-655C-70D0-F01D-E89A9CD06FE3}"/>
              </a:ext>
            </a:extLst>
          </p:cNvPr>
          <p:cNvSpPr/>
          <p:nvPr/>
        </p:nvSpPr>
        <p:spPr>
          <a:xfrm>
            <a:off x="2753692" y="2171001"/>
            <a:ext cx="1775654" cy="69112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플레이어 </a:t>
            </a:r>
            <a:endParaRPr lang="en-US" altLang="ko-KR" sz="2000" b="1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algn="ctr"/>
            <a:r>
              <a:rPr lang="ko-KR" altLang="en-US" sz="2000" b="1" dirty="0" err="1">
                <a:latin typeface="Noto Sans KR" panose="020B0500000000000000" pitchFamily="34" charset="-127"/>
                <a:ea typeface="Noto Sans KR" panose="020B0500000000000000" pitchFamily="34" charset="-127"/>
              </a:rPr>
              <a:t>인포</a:t>
            </a:r>
            <a:endParaRPr lang="ko-KR" altLang="en-US" sz="2000" b="1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97B5D14-376C-91FD-D42C-2894DEA1C7A1}"/>
              </a:ext>
            </a:extLst>
          </p:cNvPr>
          <p:cNvSpPr/>
          <p:nvPr/>
        </p:nvSpPr>
        <p:spPr>
          <a:xfrm>
            <a:off x="1313081" y="4160284"/>
            <a:ext cx="1775654" cy="69112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err="1">
                <a:latin typeface="Noto Sans KR" panose="020B0500000000000000" pitchFamily="34" charset="-127"/>
                <a:ea typeface="Noto Sans KR" panose="020B0500000000000000" pitchFamily="34" charset="-127"/>
              </a:rPr>
              <a:t>인포</a:t>
            </a:r>
            <a:r>
              <a:rPr lang="ko-KR" altLang="en-US" sz="20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 바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99CD418-4E3A-6DA1-54EA-5D3F785955B4}"/>
              </a:ext>
            </a:extLst>
          </p:cNvPr>
          <p:cNvSpPr/>
          <p:nvPr/>
        </p:nvSpPr>
        <p:spPr>
          <a:xfrm>
            <a:off x="4495902" y="4160284"/>
            <a:ext cx="1775654" cy="69112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레벨 </a:t>
            </a:r>
            <a:r>
              <a:rPr lang="ko-KR" altLang="en-US" sz="2000" b="1" dirty="0" err="1">
                <a:latin typeface="Noto Sans KR" panose="020B0500000000000000" pitchFamily="34" charset="-127"/>
                <a:ea typeface="Noto Sans KR" panose="020B0500000000000000" pitchFamily="34" charset="-127"/>
              </a:rPr>
              <a:t>인포</a:t>
            </a:r>
            <a:endParaRPr lang="en-US" altLang="ko-KR" sz="2000" b="1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B1868DF7-CE5E-475B-D510-1D6728A3AA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597" y="2862123"/>
            <a:ext cx="5197940" cy="818754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04FBB604-1E87-6383-C4EF-FCF0CFC48A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375" y="4698317"/>
            <a:ext cx="3753064" cy="251852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E2FE59DA-6EB8-2852-E94F-1F064CF541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5902" y="4658601"/>
            <a:ext cx="1775652" cy="997888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2CAB3C33-5D87-3970-0CED-004482B16175}"/>
              </a:ext>
            </a:extLst>
          </p:cNvPr>
          <p:cNvSpPr/>
          <p:nvPr/>
        </p:nvSpPr>
        <p:spPr>
          <a:xfrm>
            <a:off x="7028765" y="2941944"/>
            <a:ext cx="2242920" cy="6591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>
                <a:solidFill>
                  <a:schemeClr val="tx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같은 위젯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14FD187-9362-AA96-4DE5-EAED4ADDF121}"/>
              </a:ext>
            </a:extLst>
          </p:cNvPr>
          <p:cNvSpPr/>
          <p:nvPr/>
        </p:nvSpPr>
        <p:spPr>
          <a:xfrm>
            <a:off x="2200907" y="3166007"/>
            <a:ext cx="3895093" cy="189194"/>
          </a:xfrm>
          <a:prstGeom prst="rect">
            <a:avLst/>
          </a:prstGeom>
          <a:ln w="38100">
            <a:solidFill>
              <a:schemeClr val="bg1">
                <a:lumMod val="9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E984776-ED20-2A78-5B37-B36455B6D9A4}"/>
              </a:ext>
            </a:extLst>
          </p:cNvPr>
          <p:cNvSpPr/>
          <p:nvPr/>
        </p:nvSpPr>
        <p:spPr>
          <a:xfrm>
            <a:off x="2200907" y="2941944"/>
            <a:ext cx="3895093" cy="189194"/>
          </a:xfrm>
          <a:prstGeom prst="rect">
            <a:avLst/>
          </a:prstGeom>
          <a:ln w="38100">
            <a:solidFill>
              <a:schemeClr val="bg1">
                <a:lumMod val="9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6565B47-F00A-B86B-3BAE-6797DC975E71}"/>
              </a:ext>
            </a:extLst>
          </p:cNvPr>
          <p:cNvSpPr/>
          <p:nvPr/>
        </p:nvSpPr>
        <p:spPr>
          <a:xfrm>
            <a:off x="2200907" y="3381051"/>
            <a:ext cx="3895093" cy="189194"/>
          </a:xfrm>
          <a:prstGeom prst="rect">
            <a:avLst/>
          </a:prstGeom>
          <a:ln w="38100">
            <a:solidFill>
              <a:schemeClr val="bg1">
                <a:lumMod val="9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231D04A3-056F-80D2-4842-31A70F523290}"/>
              </a:ext>
            </a:extLst>
          </p:cNvPr>
          <p:cNvCxnSpPr>
            <a:cxnSpLocks/>
            <a:stCxn id="9" idx="1"/>
            <a:endCxn id="19" idx="3"/>
          </p:cNvCxnSpPr>
          <p:nvPr/>
        </p:nvCxnSpPr>
        <p:spPr>
          <a:xfrm rot="10800000">
            <a:off x="6096001" y="3036542"/>
            <a:ext cx="932765" cy="234959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9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05A1E995-7CF1-71AF-2AD8-95B6964BC1C6}"/>
              </a:ext>
            </a:extLst>
          </p:cNvPr>
          <p:cNvCxnSpPr>
            <a:cxnSpLocks/>
            <a:stCxn id="9" idx="1"/>
            <a:endCxn id="15" idx="3"/>
          </p:cNvCxnSpPr>
          <p:nvPr/>
        </p:nvCxnSpPr>
        <p:spPr>
          <a:xfrm rot="10800000">
            <a:off x="6096001" y="3260604"/>
            <a:ext cx="932765" cy="10896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9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BC55FB6E-6FC7-92F6-24C1-171EEC7D29C0}"/>
              </a:ext>
            </a:extLst>
          </p:cNvPr>
          <p:cNvCxnSpPr>
            <a:cxnSpLocks/>
            <a:stCxn id="9" idx="1"/>
            <a:endCxn id="20" idx="3"/>
          </p:cNvCxnSpPr>
          <p:nvPr/>
        </p:nvCxnSpPr>
        <p:spPr>
          <a:xfrm rot="10800000" flipV="1">
            <a:off x="6096001" y="3271500"/>
            <a:ext cx="932765" cy="204148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9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35410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</TotalTime>
  <Words>109</Words>
  <Application>Microsoft Office PowerPoint</Application>
  <PresentationFormat>와이드스크린</PresentationFormat>
  <Paragraphs>46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Noto Sans KR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유 재준</dc:creator>
  <cp:lastModifiedBy>유 재준</cp:lastModifiedBy>
  <cp:revision>27</cp:revision>
  <dcterms:created xsi:type="dcterms:W3CDTF">2023-05-07T05:04:34Z</dcterms:created>
  <dcterms:modified xsi:type="dcterms:W3CDTF">2023-05-07T17:54:41Z</dcterms:modified>
</cp:coreProperties>
</file>