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706" autoAdjust="0"/>
  </p:normalViewPr>
  <p:slideViewPr>
    <p:cSldViewPr snapToGrid="0">
      <p:cViewPr varScale="1">
        <p:scale>
          <a:sx n="103" d="100"/>
          <a:sy n="103" d="100"/>
        </p:scale>
        <p:origin x="138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540F40-C741-4A82-9F54-6DF94E9AD0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360A512-9295-426A-9043-BEA56D3B18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23C19F-2CF3-4F17-BCAE-CC05E0250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F9BDC-3A75-477C-BCAD-283F0812563A}" type="datetimeFigureOut">
              <a:rPr lang="ko-KR" altLang="en-US" smtClean="0"/>
              <a:t>2022-02-04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56A56A-4955-4DA8-963B-046711186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F3D0C4-A539-47EB-A078-1878B8C22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BB705-1780-4ABF-A00F-133277DD75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9600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5C57FF-810D-4595-A4D7-5EA33F7A7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5A46919-04E6-4A85-8671-61D8AFCC3D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C3B804-1535-4116-8278-AC4C441A1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F9BDC-3A75-477C-BCAD-283F0812563A}" type="datetimeFigureOut">
              <a:rPr lang="ko-KR" altLang="en-US" smtClean="0"/>
              <a:t>2022-02-04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836DF0-2836-4D1E-B409-FC7C1CADE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F14FE6-B14D-47AB-86DF-EE2C97496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BB705-1780-4ABF-A00F-133277DD75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6085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01ECC45-6073-4EA5-A029-E68E1C8AAE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84EEA72-50B1-455D-AB23-9FC0898D81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8460B1-CB16-484A-8129-4927531E8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F9BDC-3A75-477C-BCAD-283F0812563A}" type="datetimeFigureOut">
              <a:rPr lang="ko-KR" altLang="en-US" smtClean="0"/>
              <a:t>2022-02-04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D801B8-A821-4A9D-81B9-589C1BCCA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9BB809-C5DC-4150-BB7C-91B161B2D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BB705-1780-4ABF-A00F-133277DD75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5924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A7C507-B9A8-41B2-9A0B-3168BC8FA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C5D4EF-31FB-4102-837C-CD3E60513F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732849-0444-433C-B6E8-AC6B058E2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F9BDC-3A75-477C-BCAD-283F0812563A}" type="datetimeFigureOut">
              <a:rPr lang="ko-KR" altLang="en-US" smtClean="0"/>
              <a:t>2022-02-04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F373AF-2AA8-4FC3-B674-EE311A91B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33606E-F74A-4F0C-9BD1-295381506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BB705-1780-4ABF-A00F-133277DD75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5106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E5D5E7-297C-4A04-B12B-01572B5A5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EF10B51-087D-4A1B-9982-78142BE70D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FE145F-E383-4203-A884-CFA6F4C51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F9BDC-3A75-477C-BCAD-283F0812563A}" type="datetimeFigureOut">
              <a:rPr lang="ko-KR" altLang="en-US" smtClean="0"/>
              <a:t>2022-02-04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4EF133-CBE1-4EC5-B5F9-CCE348614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4C0A63-82F3-46EE-8484-F4F24F7BB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BB705-1780-4ABF-A00F-133277DD75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2923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9A10A7-8A98-4BB8-8F43-1C49B33DC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D8B2E4-AF8D-4D77-A7FD-4C1D5544EE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CB1CF19-F953-4D10-9919-44AAF8D65A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3C84543-1761-42A1-ADD0-CFCC7EC25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F9BDC-3A75-477C-BCAD-283F0812563A}" type="datetimeFigureOut">
              <a:rPr lang="ko-KR" altLang="en-US" smtClean="0"/>
              <a:t>2022-02-04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993527A-401E-4F84-865E-3719400B9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32DEDC2-E45F-4476-8FAE-072B31073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BB705-1780-4ABF-A00F-133277DD75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0067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9C80EB-5076-41F0-A679-FD95046C0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6959758-5425-4234-9C68-9C04022480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9C8EEAA-7C48-41F5-9A08-1024956533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978CFB4-1CBA-45F1-B92D-EB033FD513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FCFB163-0311-42F4-ABB6-668C9750B1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F452BFB-2A06-41D4-9083-609496C2C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F9BDC-3A75-477C-BCAD-283F0812563A}" type="datetimeFigureOut">
              <a:rPr lang="ko-KR" altLang="en-US" smtClean="0"/>
              <a:t>2022-02-04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C2DBB47-C6DC-460D-82FA-8276D8503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F728BD8-AA8E-4ACC-85FD-708FB90D7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BB705-1780-4ABF-A00F-133277DD75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3565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5EF5DE-357F-4659-9F5D-DC3C9D1CB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D33967D-533D-4A5D-BCB2-14B24C375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F9BDC-3A75-477C-BCAD-283F0812563A}" type="datetimeFigureOut">
              <a:rPr lang="ko-KR" altLang="en-US" smtClean="0"/>
              <a:t>2022-02-04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A6E6A76-8171-4836-B167-509CBFD6B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2012DCF-ACA6-48FA-8837-8C2B7A450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BB705-1780-4ABF-A00F-133277DD75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5021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D411683-A85D-4360-89C9-C68FE97B6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F9BDC-3A75-477C-BCAD-283F0812563A}" type="datetimeFigureOut">
              <a:rPr lang="ko-KR" altLang="en-US" smtClean="0"/>
              <a:t>2022-02-04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2C59583-28AA-40FE-A943-1B1D61D8C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FF04E86-F42F-470E-BED0-EF9FC6B3B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BB705-1780-4ABF-A00F-133277DD75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444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335B6F-901B-47AD-ADF4-007CC23E9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83ABA3-DE26-4BA7-8CBA-30A85C1AF8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7FB35FE-CD5F-488F-98A9-FCDBF09CC6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878EB56-21E4-4183-BED9-863E488CD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F9BDC-3A75-477C-BCAD-283F0812563A}" type="datetimeFigureOut">
              <a:rPr lang="ko-KR" altLang="en-US" smtClean="0"/>
              <a:t>2022-02-04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1A2EEFC-2D70-4AE5-AF89-719DDD368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5AC2712-7811-46A6-BB7D-5C545DDA9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BB705-1780-4ABF-A00F-133277DD75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4721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ECE32F-CB56-4632-B60D-1DCD5FF8F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ADF4FAF-075A-4E79-A72E-6D84D9F1BD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99E39F0-A74A-4634-8EA0-010EC44A58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C80E75F-58FE-49C4-91B9-2168407F6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F9BDC-3A75-477C-BCAD-283F0812563A}" type="datetimeFigureOut">
              <a:rPr lang="ko-KR" altLang="en-US" smtClean="0"/>
              <a:t>2022-02-04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B4A42A4-1F75-45D9-BC75-489040888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CC967F2-8961-4F8E-A4C7-84AE8064D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BB705-1780-4ABF-A00F-133277DD75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2573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ACA04C5-1635-401D-87EC-F50FE518A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3795273-A53E-4406-B717-EDF9867877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CA5F7F-FE0B-445C-B6E5-2B611918B0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7F9BDC-3A75-477C-BCAD-283F0812563A}" type="datetimeFigureOut">
              <a:rPr lang="ko-KR" altLang="en-US" smtClean="0"/>
              <a:t>2022-02-04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AD4D5B-D6F3-4577-8F90-603D39FF9A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521075-F608-4793-AB92-8847AFDF03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DBB705-1780-4ABF-A00F-133277DD75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4541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70D9947-5A42-47FB-82CF-199EBC86875E}"/>
              </a:ext>
            </a:extLst>
          </p:cNvPr>
          <p:cNvSpPr txBox="1"/>
          <p:nvPr/>
        </p:nvSpPr>
        <p:spPr>
          <a:xfrm>
            <a:off x="466344" y="238082"/>
            <a:ext cx="28791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b="1" dirty="0"/>
              <a:t>텍스트 </a:t>
            </a:r>
            <a:r>
              <a:rPr lang="en-US" altLang="ko-KR" sz="2800" b="1" dirty="0"/>
              <a:t>RPG </a:t>
            </a:r>
            <a:r>
              <a:rPr lang="en-US" altLang="ko-KR" sz="2800" dirty="0"/>
              <a:t>v0.1</a:t>
            </a:r>
            <a:endParaRPr lang="ko-KR" altLang="en-US" sz="2800" b="1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49A64BB-7680-4945-BF22-DAA84D772CCE}"/>
              </a:ext>
            </a:extLst>
          </p:cNvPr>
          <p:cNvSpPr/>
          <p:nvPr/>
        </p:nvSpPr>
        <p:spPr>
          <a:xfrm>
            <a:off x="613772" y="2224481"/>
            <a:ext cx="2357307" cy="10606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마을로 이동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C828413-73F1-4E94-9660-7BA31A68B52D}"/>
              </a:ext>
            </a:extLst>
          </p:cNvPr>
          <p:cNvSpPr/>
          <p:nvPr/>
        </p:nvSpPr>
        <p:spPr>
          <a:xfrm>
            <a:off x="4158119" y="1669714"/>
            <a:ext cx="3039612" cy="427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마을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85D2FBC-D857-453C-9883-B372004F5B47}"/>
              </a:ext>
            </a:extLst>
          </p:cNvPr>
          <p:cNvSpPr/>
          <p:nvPr/>
        </p:nvSpPr>
        <p:spPr>
          <a:xfrm>
            <a:off x="4158119" y="2183539"/>
            <a:ext cx="3039612" cy="11015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경험치로 수련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공격력 </a:t>
            </a:r>
            <a:r>
              <a:rPr lang="en-US" altLang="ko-KR" dirty="0">
                <a:solidFill>
                  <a:schemeClr val="tx1"/>
                </a:solidFill>
              </a:rPr>
              <a:t>/ </a:t>
            </a:r>
            <a:r>
              <a:rPr lang="ko-KR" altLang="en-US" dirty="0">
                <a:solidFill>
                  <a:schemeClr val="tx1"/>
                </a:solidFill>
              </a:rPr>
              <a:t>체력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828FD05-9931-4167-966B-35D2A7247570}"/>
              </a:ext>
            </a:extLst>
          </p:cNvPr>
          <p:cNvSpPr/>
          <p:nvPr/>
        </p:nvSpPr>
        <p:spPr>
          <a:xfrm>
            <a:off x="8561442" y="1669714"/>
            <a:ext cx="3039612" cy="427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던전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C257DA3-FF49-40BA-B88F-E2B4193D03F8}"/>
              </a:ext>
            </a:extLst>
          </p:cNvPr>
          <p:cNvSpPr/>
          <p:nvPr/>
        </p:nvSpPr>
        <p:spPr>
          <a:xfrm>
            <a:off x="8561442" y="2183539"/>
            <a:ext cx="3039612" cy="14909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탐색 버튼 클릭 </a:t>
            </a:r>
            <a:r>
              <a:rPr lang="en-US" altLang="ko-KR" dirty="0">
                <a:solidFill>
                  <a:schemeClr val="tx1"/>
                </a:solidFill>
              </a:rPr>
              <a:t>-&gt;</a:t>
            </a:r>
          </a:p>
          <a:p>
            <a:pPr marL="342900" indent="-342900"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진행률 </a:t>
            </a:r>
            <a:r>
              <a:rPr lang="en-US" altLang="ko-KR" dirty="0">
                <a:solidFill>
                  <a:schemeClr val="tx1"/>
                </a:solidFill>
              </a:rPr>
              <a:t>++</a:t>
            </a:r>
          </a:p>
          <a:p>
            <a:pPr marL="342900" indent="-342900"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일정 확률 몬스터 전투 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승리 시 경험치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진행률 </a:t>
            </a:r>
            <a:r>
              <a:rPr lang="en-US" altLang="ko-KR" dirty="0">
                <a:solidFill>
                  <a:schemeClr val="tx1"/>
                </a:solidFill>
              </a:rPr>
              <a:t>100%</a:t>
            </a:r>
            <a:r>
              <a:rPr lang="ko-KR" altLang="en-US" dirty="0">
                <a:solidFill>
                  <a:schemeClr val="tx1"/>
                </a:solidFill>
              </a:rPr>
              <a:t>시 다음 던전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48B0FA9-6D0B-489B-AB98-EB50CE1B3FF6}"/>
              </a:ext>
            </a:extLst>
          </p:cNvPr>
          <p:cNvSpPr/>
          <p:nvPr/>
        </p:nvSpPr>
        <p:spPr>
          <a:xfrm>
            <a:off x="613772" y="1672830"/>
            <a:ext cx="2357307" cy="427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타이틀</a:t>
            </a:r>
          </a:p>
        </p:txBody>
      </p: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C7959728-E91A-4A71-AAAE-BC8D02F71C47}"/>
              </a:ext>
            </a:extLst>
          </p:cNvPr>
          <p:cNvSpPr/>
          <p:nvPr/>
        </p:nvSpPr>
        <p:spPr>
          <a:xfrm>
            <a:off x="3187442" y="2183539"/>
            <a:ext cx="818317" cy="4949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화살표: 위쪽/아래쪽 11">
            <a:extLst>
              <a:ext uri="{FF2B5EF4-FFF2-40B4-BE49-F238E27FC236}">
                <a16:creationId xmlns:a16="http://schemas.microsoft.com/office/drawing/2014/main" id="{11A7E9EE-B38B-42DA-92A3-61DB273B2D80}"/>
              </a:ext>
            </a:extLst>
          </p:cNvPr>
          <p:cNvSpPr/>
          <p:nvPr/>
        </p:nvSpPr>
        <p:spPr>
          <a:xfrm rot="5400000">
            <a:off x="7635944" y="1993130"/>
            <a:ext cx="520118" cy="826546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E43D9CC-B6BB-467C-B6E5-FD3BCB10061A}"/>
              </a:ext>
            </a:extLst>
          </p:cNvPr>
          <p:cNvSpPr/>
          <p:nvPr/>
        </p:nvSpPr>
        <p:spPr>
          <a:xfrm>
            <a:off x="4158119" y="4882829"/>
            <a:ext cx="3039612" cy="6640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던전 모두 </a:t>
            </a:r>
            <a:r>
              <a:rPr lang="ko-KR" altLang="en-US" dirty="0" err="1">
                <a:solidFill>
                  <a:schemeClr val="tx1"/>
                </a:solidFill>
              </a:rPr>
              <a:t>진행율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100% </a:t>
            </a:r>
            <a:r>
              <a:rPr lang="ko-KR" altLang="en-US" dirty="0">
                <a:solidFill>
                  <a:schemeClr val="tx1"/>
                </a:solidFill>
              </a:rPr>
              <a:t>시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엔딩 화면 연출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9346E1E-62E8-44D4-B701-576CDCE82D32}"/>
              </a:ext>
            </a:extLst>
          </p:cNvPr>
          <p:cNvSpPr/>
          <p:nvPr/>
        </p:nvSpPr>
        <p:spPr>
          <a:xfrm>
            <a:off x="8982042" y="5937897"/>
            <a:ext cx="3039612" cy="7824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던전 </a:t>
            </a:r>
            <a:r>
              <a:rPr lang="en-US" altLang="ko-KR" dirty="0">
                <a:solidFill>
                  <a:schemeClr val="tx1"/>
                </a:solidFill>
              </a:rPr>
              <a:t>2</a:t>
            </a:r>
            <a:r>
              <a:rPr lang="ko-KR" altLang="en-US" dirty="0">
                <a:solidFill>
                  <a:schemeClr val="tx1"/>
                </a:solidFill>
              </a:rPr>
              <a:t>종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몬스터</a:t>
            </a:r>
            <a:r>
              <a:rPr lang="en-US" altLang="ko-KR" dirty="0">
                <a:solidFill>
                  <a:schemeClr val="tx1"/>
                </a:solidFill>
              </a:rPr>
              <a:t> 4</a:t>
            </a:r>
            <a:r>
              <a:rPr lang="ko-KR" altLang="en-US" dirty="0">
                <a:solidFill>
                  <a:schemeClr val="tx1"/>
                </a:solidFill>
              </a:rPr>
              <a:t>종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BABB632-7DDA-4D95-91D3-AEF1A8E489E8}"/>
              </a:ext>
            </a:extLst>
          </p:cNvPr>
          <p:cNvSpPr/>
          <p:nvPr/>
        </p:nvSpPr>
        <p:spPr>
          <a:xfrm>
            <a:off x="8982042" y="5399823"/>
            <a:ext cx="3039612" cy="4570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v0.1</a:t>
            </a:r>
            <a:r>
              <a:rPr lang="ko-KR" altLang="en-US" dirty="0">
                <a:solidFill>
                  <a:schemeClr val="tx1"/>
                </a:solidFill>
              </a:rPr>
              <a:t> 개발 스펙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82CD90D-9C0E-46FA-A54D-565B63216798}"/>
              </a:ext>
            </a:extLst>
          </p:cNvPr>
          <p:cNvSpPr/>
          <p:nvPr/>
        </p:nvSpPr>
        <p:spPr>
          <a:xfrm>
            <a:off x="7350091" y="1855365"/>
            <a:ext cx="1129315" cy="3691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이동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E578CDDF-8C57-43B3-A9A3-6B946FA43D88}"/>
              </a:ext>
            </a:extLst>
          </p:cNvPr>
          <p:cNvSpPr/>
          <p:nvPr/>
        </p:nvSpPr>
        <p:spPr>
          <a:xfrm rot="10800000">
            <a:off x="7449896" y="2790168"/>
            <a:ext cx="818317" cy="4949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B2A1321-62AB-42AC-ADE7-CBFCBECC202B}"/>
              </a:ext>
            </a:extLst>
          </p:cNvPr>
          <p:cNvSpPr/>
          <p:nvPr/>
        </p:nvSpPr>
        <p:spPr>
          <a:xfrm>
            <a:off x="7331345" y="3271471"/>
            <a:ext cx="1129315" cy="3691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사망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D8EB8CA-71DB-455E-8D4B-2F997C01A042}"/>
              </a:ext>
            </a:extLst>
          </p:cNvPr>
          <p:cNvSpPr/>
          <p:nvPr/>
        </p:nvSpPr>
        <p:spPr>
          <a:xfrm>
            <a:off x="4158119" y="4365354"/>
            <a:ext cx="3039612" cy="427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엔딩</a:t>
            </a:r>
          </a:p>
        </p:txBody>
      </p:sp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BAD0D3D9-EAA7-4A0E-BED7-24BE948C4FA6}"/>
              </a:ext>
            </a:extLst>
          </p:cNvPr>
          <p:cNvSpPr/>
          <p:nvPr/>
        </p:nvSpPr>
        <p:spPr>
          <a:xfrm rot="8156506">
            <a:off x="7757153" y="3869429"/>
            <a:ext cx="818317" cy="4949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0F616EC9-9DDE-4026-91E1-DCB8261324C9}"/>
              </a:ext>
            </a:extLst>
          </p:cNvPr>
          <p:cNvSpPr/>
          <p:nvPr/>
        </p:nvSpPr>
        <p:spPr>
          <a:xfrm rot="13486111">
            <a:off x="3031609" y="3856956"/>
            <a:ext cx="818317" cy="4949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3849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CC890462-EB0F-436A-9D1D-FAD2BAE59AE3}"/>
              </a:ext>
            </a:extLst>
          </p:cNvPr>
          <p:cNvSpPr/>
          <p:nvPr/>
        </p:nvSpPr>
        <p:spPr>
          <a:xfrm>
            <a:off x="7080206" y="680480"/>
            <a:ext cx="4498022" cy="24132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B2C326B-0F5A-4730-BFC2-93E0F7207627}"/>
              </a:ext>
            </a:extLst>
          </p:cNvPr>
          <p:cNvSpPr/>
          <p:nvPr/>
        </p:nvSpPr>
        <p:spPr>
          <a:xfrm>
            <a:off x="1035817" y="2428846"/>
            <a:ext cx="4498022" cy="24132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E2A990C-7C86-4FA3-AD23-15BD99179EEC}"/>
              </a:ext>
            </a:extLst>
          </p:cNvPr>
          <p:cNvSpPr/>
          <p:nvPr/>
        </p:nvSpPr>
        <p:spPr>
          <a:xfrm>
            <a:off x="1334700" y="4251930"/>
            <a:ext cx="1012054" cy="3018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경험치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9392676-F957-4C6F-A013-8D9EBEDE330B}"/>
              </a:ext>
            </a:extLst>
          </p:cNvPr>
          <p:cNvSpPr/>
          <p:nvPr/>
        </p:nvSpPr>
        <p:spPr>
          <a:xfrm>
            <a:off x="2420645" y="2756404"/>
            <a:ext cx="1681944" cy="4172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/>
              <a:t>공격력 </a:t>
            </a:r>
            <a:r>
              <a:rPr lang="en-US" altLang="ko-KR" sz="1600" b="1" dirty="0"/>
              <a:t>+</a:t>
            </a:r>
            <a:endParaRPr lang="ko-KR" altLang="en-US" sz="1600" b="1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0370715-20AF-467E-A441-238590D65B07}"/>
              </a:ext>
            </a:extLst>
          </p:cNvPr>
          <p:cNvSpPr/>
          <p:nvPr/>
        </p:nvSpPr>
        <p:spPr>
          <a:xfrm>
            <a:off x="2420645" y="3318944"/>
            <a:ext cx="1681944" cy="4172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/>
              <a:t>체력 </a:t>
            </a:r>
            <a:r>
              <a:rPr lang="en-US" altLang="ko-KR" sz="1600" b="1" dirty="0"/>
              <a:t>+</a:t>
            </a:r>
            <a:endParaRPr lang="ko-KR" altLang="en-US" sz="1600" b="1" dirty="0"/>
          </a:p>
        </p:txBody>
      </p:sp>
      <p:sp>
        <p:nvSpPr>
          <p:cNvPr id="29" name="순서도: 추출 28">
            <a:extLst>
              <a:ext uri="{FF2B5EF4-FFF2-40B4-BE49-F238E27FC236}">
                <a16:creationId xmlns:a16="http://schemas.microsoft.com/office/drawing/2014/main" id="{C3B196CC-F8B8-414B-9F40-1C8AA62E8027}"/>
              </a:ext>
            </a:extLst>
          </p:cNvPr>
          <p:cNvSpPr/>
          <p:nvPr/>
        </p:nvSpPr>
        <p:spPr>
          <a:xfrm rot="5400000">
            <a:off x="2118643" y="2882395"/>
            <a:ext cx="232114" cy="190500"/>
          </a:xfrm>
          <a:prstGeom prst="flowChartExtra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141A0604-E63A-4A20-A8E9-425FFDB9FB4A}"/>
              </a:ext>
            </a:extLst>
          </p:cNvPr>
          <p:cNvSpPr/>
          <p:nvPr/>
        </p:nvSpPr>
        <p:spPr>
          <a:xfrm>
            <a:off x="1018061" y="1930516"/>
            <a:ext cx="4515778" cy="427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마을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F4567E7-AB8C-4A08-92E9-72E51FB53041}"/>
              </a:ext>
            </a:extLst>
          </p:cNvPr>
          <p:cNvSpPr/>
          <p:nvPr/>
        </p:nvSpPr>
        <p:spPr>
          <a:xfrm>
            <a:off x="7062450" y="134043"/>
            <a:ext cx="4515778" cy="427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던전 </a:t>
            </a:r>
            <a:r>
              <a:rPr lang="en-US" altLang="ko-KR" dirty="0"/>
              <a:t>- </a:t>
            </a:r>
            <a:r>
              <a:rPr lang="ko-KR" altLang="en-US" dirty="0"/>
              <a:t>탐색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47382F3-126C-4647-BC25-14497D2234AE}"/>
              </a:ext>
            </a:extLst>
          </p:cNvPr>
          <p:cNvSpPr/>
          <p:nvPr/>
        </p:nvSpPr>
        <p:spPr>
          <a:xfrm>
            <a:off x="2718644" y="4251930"/>
            <a:ext cx="1012054" cy="3018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체력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9CA44A7-9439-4BB4-B95F-1AA8E13E1093}"/>
              </a:ext>
            </a:extLst>
          </p:cNvPr>
          <p:cNvSpPr/>
          <p:nvPr/>
        </p:nvSpPr>
        <p:spPr>
          <a:xfrm>
            <a:off x="4102588" y="4251930"/>
            <a:ext cx="1012054" cy="3018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공격력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B88490F-EBDF-4394-AD39-6D1B0275F7EB}"/>
              </a:ext>
            </a:extLst>
          </p:cNvPr>
          <p:cNvSpPr/>
          <p:nvPr/>
        </p:nvSpPr>
        <p:spPr>
          <a:xfrm>
            <a:off x="7080206" y="3984849"/>
            <a:ext cx="4498022" cy="24132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1C1AEC7D-27B1-4853-9B6B-8A26AFD15D44}"/>
              </a:ext>
            </a:extLst>
          </p:cNvPr>
          <p:cNvSpPr/>
          <p:nvPr/>
        </p:nvSpPr>
        <p:spPr>
          <a:xfrm>
            <a:off x="7062450" y="3438412"/>
            <a:ext cx="4515778" cy="427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던전 </a:t>
            </a:r>
            <a:r>
              <a:rPr lang="en-US" altLang="ko-KR" dirty="0"/>
              <a:t>- </a:t>
            </a:r>
            <a:r>
              <a:rPr lang="ko-KR" altLang="en-US" dirty="0"/>
              <a:t>전투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FD2F14BE-AFF7-4A4C-B55B-99287B35FF14}"/>
              </a:ext>
            </a:extLst>
          </p:cNvPr>
          <p:cNvSpPr/>
          <p:nvPr/>
        </p:nvSpPr>
        <p:spPr>
          <a:xfrm>
            <a:off x="8557091" y="1557592"/>
            <a:ext cx="1526496" cy="455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/>
              <a:t>탐색 버튼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558912C5-7DBE-4961-8F40-E6A2EB02A8BB}"/>
              </a:ext>
            </a:extLst>
          </p:cNvPr>
          <p:cNvSpPr/>
          <p:nvPr/>
        </p:nvSpPr>
        <p:spPr>
          <a:xfrm>
            <a:off x="7397045" y="2605483"/>
            <a:ext cx="1012054" cy="3018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경험치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E2100C57-A245-4E77-9B25-93074E39D5C7}"/>
              </a:ext>
            </a:extLst>
          </p:cNvPr>
          <p:cNvSpPr/>
          <p:nvPr/>
        </p:nvSpPr>
        <p:spPr>
          <a:xfrm>
            <a:off x="8780989" y="2605483"/>
            <a:ext cx="1012054" cy="3018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체력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8C4C4C0-EA81-405D-AF98-A6D57D813A71}"/>
              </a:ext>
            </a:extLst>
          </p:cNvPr>
          <p:cNvSpPr/>
          <p:nvPr/>
        </p:nvSpPr>
        <p:spPr>
          <a:xfrm>
            <a:off x="10164933" y="2605483"/>
            <a:ext cx="1012054" cy="3018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공격력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9EED1E8F-0A8D-4606-9A93-26988952D7F3}"/>
              </a:ext>
            </a:extLst>
          </p:cNvPr>
          <p:cNvSpPr/>
          <p:nvPr/>
        </p:nvSpPr>
        <p:spPr>
          <a:xfrm>
            <a:off x="7397045" y="5901552"/>
            <a:ext cx="1012054" cy="3018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경험치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6EBF59D7-440A-4F63-899C-27C851381E28}"/>
              </a:ext>
            </a:extLst>
          </p:cNvPr>
          <p:cNvSpPr/>
          <p:nvPr/>
        </p:nvSpPr>
        <p:spPr>
          <a:xfrm>
            <a:off x="8780989" y="5901552"/>
            <a:ext cx="1012054" cy="3018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체력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978ADEE5-FC60-4683-AB26-3EBB9CC54240}"/>
              </a:ext>
            </a:extLst>
          </p:cNvPr>
          <p:cNvSpPr/>
          <p:nvPr/>
        </p:nvSpPr>
        <p:spPr>
          <a:xfrm>
            <a:off x="10164933" y="5901552"/>
            <a:ext cx="1012054" cy="3018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공격력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C43C8EC8-1E50-4F89-ADA0-2AC23AC956F8}"/>
              </a:ext>
            </a:extLst>
          </p:cNvPr>
          <p:cNvSpPr/>
          <p:nvPr/>
        </p:nvSpPr>
        <p:spPr>
          <a:xfrm>
            <a:off x="8933864" y="4078171"/>
            <a:ext cx="706304" cy="6756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/>
              <a:t>몬스터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139F327C-2696-4B89-8B45-5710046CC0BE}"/>
              </a:ext>
            </a:extLst>
          </p:cNvPr>
          <p:cNvSpPr/>
          <p:nvPr/>
        </p:nvSpPr>
        <p:spPr>
          <a:xfrm>
            <a:off x="7633960" y="4202802"/>
            <a:ext cx="945408" cy="5427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공격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(Enter)</a:t>
            </a:r>
          </a:p>
        </p:txBody>
      </p:sp>
      <p:sp>
        <p:nvSpPr>
          <p:cNvPr id="49" name="순서도: 추출 48">
            <a:extLst>
              <a:ext uri="{FF2B5EF4-FFF2-40B4-BE49-F238E27FC236}">
                <a16:creationId xmlns:a16="http://schemas.microsoft.com/office/drawing/2014/main" id="{3CB64ADA-C2FD-4250-976A-F4BA39BE2AD5}"/>
              </a:ext>
            </a:extLst>
          </p:cNvPr>
          <p:cNvSpPr/>
          <p:nvPr/>
        </p:nvSpPr>
        <p:spPr>
          <a:xfrm rot="5400000">
            <a:off x="8454966" y="4347495"/>
            <a:ext cx="308704" cy="253359"/>
          </a:xfrm>
          <a:prstGeom prst="flowChartExtra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3B22C0C9-7E5D-4F78-B1BE-587ABC57C878}"/>
              </a:ext>
            </a:extLst>
          </p:cNvPr>
          <p:cNvSpPr/>
          <p:nvPr/>
        </p:nvSpPr>
        <p:spPr>
          <a:xfrm>
            <a:off x="10665619" y="4474174"/>
            <a:ext cx="800643" cy="3018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tx1"/>
                </a:solidFill>
              </a:rPr>
              <a:t>진행율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9C51B5B0-70B4-4A1E-8FDC-A0FA51BA068D}"/>
              </a:ext>
            </a:extLst>
          </p:cNvPr>
          <p:cNvSpPr/>
          <p:nvPr/>
        </p:nvSpPr>
        <p:spPr>
          <a:xfrm>
            <a:off x="7397045" y="5182588"/>
            <a:ext cx="3779942" cy="6003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>
                <a:solidFill>
                  <a:schemeClr val="tx1"/>
                </a:solidFill>
              </a:rPr>
              <a:t>몬스터</a:t>
            </a:r>
            <a:r>
              <a:rPr lang="en-US" altLang="ko-KR" sz="1200" dirty="0">
                <a:solidFill>
                  <a:schemeClr val="tx1"/>
                </a:solidFill>
              </a:rPr>
              <a:t>1)(</a:t>
            </a:r>
            <a:r>
              <a:rPr lang="ko-KR" altLang="en-US" sz="1200" dirty="0">
                <a:solidFill>
                  <a:schemeClr val="tx1"/>
                </a:solidFill>
              </a:rPr>
              <a:t>이</a:t>
            </a:r>
            <a:r>
              <a:rPr lang="en-US" altLang="ko-KR" sz="1200" dirty="0">
                <a:solidFill>
                  <a:schemeClr val="tx1"/>
                </a:solidFill>
              </a:rPr>
              <a:t>/</a:t>
            </a:r>
            <a:r>
              <a:rPr lang="ko-KR" altLang="en-US" sz="1200" dirty="0">
                <a:solidFill>
                  <a:schemeClr val="tx1"/>
                </a:solidFill>
              </a:rPr>
              <a:t>가</a:t>
            </a:r>
            <a:r>
              <a:rPr lang="en-US" altLang="ko-KR" sz="1200" dirty="0">
                <a:solidFill>
                  <a:schemeClr val="tx1"/>
                </a:solidFill>
              </a:rPr>
              <a:t>) </a:t>
            </a:r>
            <a:r>
              <a:rPr lang="ko-KR" altLang="en-US" sz="1200" dirty="0">
                <a:solidFill>
                  <a:schemeClr val="tx1"/>
                </a:solidFill>
              </a:rPr>
              <a:t>나를 공격해 </a:t>
            </a:r>
            <a:r>
              <a:rPr lang="en-US" altLang="ko-KR" sz="1200" dirty="0">
                <a:solidFill>
                  <a:schemeClr val="tx1"/>
                </a:solidFill>
              </a:rPr>
              <a:t>{n} </a:t>
            </a:r>
            <a:r>
              <a:rPr lang="ko-KR" altLang="en-US" sz="1200" dirty="0">
                <a:solidFill>
                  <a:schemeClr val="tx1"/>
                </a:solidFill>
              </a:rPr>
              <a:t>피해를 입었다</a:t>
            </a:r>
            <a:r>
              <a:rPr lang="en-US" altLang="ko-KR" sz="1200" dirty="0">
                <a:solidFill>
                  <a:schemeClr val="tx1"/>
                </a:solidFill>
              </a:rPr>
              <a:t>!</a:t>
            </a:r>
          </a:p>
          <a:p>
            <a:r>
              <a:rPr lang="ko-KR" altLang="en-US" sz="1200" dirty="0">
                <a:solidFill>
                  <a:schemeClr val="tx1"/>
                </a:solidFill>
              </a:rPr>
              <a:t>내가 </a:t>
            </a: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>
                <a:solidFill>
                  <a:schemeClr val="tx1"/>
                </a:solidFill>
              </a:rPr>
              <a:t>몬스터</a:t>
            </a:r>
            <a:r>
              <a:rPr lang="en-US" altLang="ko-KR" sz="1200" dirty="0">
                <a:solidFill>
                  <a:schemeClr val="tx1"/>
                </a:solidFill>
              </a:rPr>
              <a:t>1)(</a:t>
            </a:r>
            <a:r>
              <a:rPr lang="ko-KR" altLang="en-US" sz="1200" dirty="0">
                <a:solidFill>
                  <a:schemeClr val="tx1"/>
                </a:solidFill>
              </a:rPr>
              <a:t>을</a:t>
            </a:r>
            <a:r>
              <a:rPr lang="en-US" altLang="ko-KR" sz="1200" dirty="0">
                <a:solidFill>
                  <a:schemeClr val="tx1"/>
                </a:solidFill>
              </a:rPr>
              <a:t>/</a:t>
            </a:r>
            <a:r>
              <a:rPr lang="ko-KR" altLang="en-US" sz="1200" dirty="0">
                <a:solidFill>
                  <a:schemeClr val="tx1"/>
                </a:solidFill>
              </a:rPr>
              <a:t>를</a:t>
            </a:r>
            <a:r>
              <a:rPr lang="en-US" altLang="ko-KR" sz="1200" dirty="0">
                <a:solidFill>
                  <a:schemeClr val="tx1"/>
                </a:solidFill>
              </a:rPr>
              <a:t>) </a:t>
            </a:r>
            <a:r>
              <a:rPr lang="ko-KR" altLang="en-US" sz="1200" dirty="0">
                <a:solidFill>
                  <a:schemeClr val="tx1"/>
                </a:solidFill>
              </a:rPr>
              <a:t>공격해 </a:t>
            </a:r>
            <a:r>
              <a:rPr lang="en-US" altLang="ko-KR" sz="1200" dirty="0">
                <a:solidFill>
                  <a:schemeClr val="tx1"/>
                </a:solidFill>
              </a:rPr>
              <a:t>{n} </a:t>
            </a:r>
            <a:r>
              <a:rPr lang="ko-KR" altLang="en-US" sz="1200" dirty="0">
                <a:solidFill>
                  <a:schemeClr val="tx1"/>
                </a:solidFill>
              </a:rPr>
              <a:t>피해를 입혔다</a:t>
            </a:r>
            <a:r>
              <a:rPr lang="en-US" altLang="ko-KR" sz="1200" dirty="0">
                <a:solidFill>
                  <a:schemeClr val="tx1"/>
                </a:solidFill>
              </a:rPr>
              <a:t>!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>
                <a:solidFill>
                  <a:schemeClr val="tx1"/>
                </a:solidFill>
              </a:rPr>
              <a:t>몬스터</a:t>
            </a:r>
            <a:r>
              <a:rPr lang="en-US" altLang="ko-KR" sz="1200" dirty="0">
                <a:solidFill>
                  <a:schemeClr val="tx1"/>
                </a:solidFill>
              </a:rPr>
              <a:t>1)(</a:t>
            </a:r>
            <a:r>
              <a:rPr lang="ko-KR" altLang="en-US" sz="1200" dirty="0">
                <a:solidFill>
                  <a:schemeClr val="tx1"/>
                </a:solidFill>
              </a:rPr>
              <a:t>은</a:t>
            </a:r>
            <a:r>
              <a:rPr lang="en-US" altLang="ko-KR" sz="1200" dirty="0">
                <a:solidFill>
                  <a:schemeClr val="tx1"/>
                </a:solidFill>
              </a:rPr>
              <a:t>/</a:t>
            </a:r>
            <a:r>
              <a:rPr lang="ko-KR" altLang="en-US" sz="1200" dirty="0">
                <a:solidFill>
                  <a:schemeClr val="tx1"/>
                </a:solidFill>
              </a:rPr>
              <a:t>는</a:t>
            </a:r>
            <a:r>
              <a:rPr lang="en-US" altLang="ko-KR" sz="1200" dirty="0">
                <a:solidFill>
                  <a:schemeClr val="tx1"/>
                </a:solidFill>
              </a:rPr>
              <a:t>) </a:t>
            </a:r>
            <a:r>
              <a:rPr lang="ko-KR" altLang="en-US" sz="1200" dirty="0">
                <a:solidFill>
                  <a:schemeClr val="tx1"/>
                </a:solidFill>
              </a:rPr>
              <a:t>사망했다</a:t>
            </a:r>
            <a:r>
              <a:rPr lang="en-US" altLang="ko-KR" sz="1200" dirty="0">
                <a:solidFill>
                  <a:schemeClr val="tx1"/>
                </a:solidFill>
              </a:rPr>
              <a:t>! </a:t>
            </a:r>
            <a:r>
              <a:rPr lang="ko-KR" altLang="en-US" sz="1200" dirty="0">
                <a:solidFill>
                  <a:schemeClr val="tx1"/>
                </a:solidFill>
              </a:rPr>
              <a:t>경험치를 </a:t>
            </a:r>
            <a:r>
              <a:rPr lang="en-US" altLang="ko-KR" sz="1200" dirty="0">
                <a:solidFill>
                  <a:schemeClr val="tx1"/>
                </a:solidFill>
              </a:rPr>
              <a:t>{n} </a:t>
            </a:r>
            <a:r>
              <a:rPr lang="ko-KR" altLang="en-US" sz="1200" dirty="0">
                <a:solidFill>
                  <a:schemeClr val="tx1"/>
                </a:solidFill>
              </a:rPr>
              <a:t>습득했다</a:t>
            </a:r>
            <a:r>
              <a:rPr lang="en-US" altLang="ko-KR" sz="1200" dirty="0">
                <a:solidFill>
                  <a:schemeClr val="tx1"/>
                </a:solidFill>
              </a:rPr>
              <a:t>!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3D6962EA-7D7E-41EE-9A8D-AA398F5139C9}"/>
              </a:ext>
            </a:extLst>
          </p:cNvPr>
          <p:cNvSpPr/>
          <p:nvPr/>
        </p:nvSpPr>
        <p:spPr>
          <a:xfrm>
            <a:off x="7144594" y="4921366"/>
            <a:ext cx="978731" cy="3087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상황판</a:t>
            </a:r>
            <a:endParaRPr lang="en-US" altLang="ko-KR" sz="1400" b="1" dirty="0">
              <a:solidFill>
                <a:schemeClr val="tx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A4DB9009-DA70-43E3-8A6F-E79670B2A4EE}"/>
              </a:ext>
            </a:extLst>
          </p:cNvPr>
          <p:cNvSpPr/>
          <p:nvPr/>
        </p:nvSpPr>
        <p:spPr>
          <a:xfrm>
            <a:off x="4346246" y="5328432"/>
            <a:ext cx="2603266" cy="10825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체력 </a:t>
            </a:r>
            <a:r>
              <a:rPr lang="en-US" altLang="ko-KR" dirty="0">
                <a:solidFill>
                  <a:schemeClr val="tx1"/>
                </a:solidFill>
              </a:rPr>
              <a:t>0? </a:t>
            </a:r>
            <a:r>
              <a:rPr lang="ko-KR" altLang="en-US" dirty="0">
                <a:solidFill>
                  <a:schemeClr val="tx1"/>
                </a:solidFill>
              </a:rPr>
              <a:t>사망 판정</a:t>
            </a:r>
            <a:endParaRPr lang="en-US" altLang="ko-KR" dirty="0">
              <a:solidFill>
                <a:schemeClr val="tx1"/>
              </a:solidFill>
            </a:endParaRPr>
          </a:p>
          <a:p>
            <a:pPr marL="342900" indent="-342900" algn="ctr">
              <a:buAutoNum type="arabicPeriod"/>
            </a:pPr>
            <a:r>
              <a:rPr lang="ko-KR" altLang="en-US" dirty="0" err="1">
                <a:solidFill>
                  <a:schemeClr val="tx1"/>
                </a:solidFill>
              </a:rPr>
              <a:t>진행율</a:t>
            </a:r>
            <a:r>
              <a:rPr lang="ko-KR" altLang="en-US" dirty="0">
                <a:solidFill>
                  <a:schemeClr val="tx1"/>
                </a:solidFill>
              </a:rPr>
              <a:t> 초기화</a:t>
            </a:r>
            <a:endParaRPr lang="en-US" altLang="ko-KR" dirty="0">
              <a:solidFill>
                <a:schemeClr val="tx1"/>
              </a:solidFill>
            </a:endParaRPr>
          </a:p>
          <a:p>
            <a:pPr marL="342900" indent="-342900" algn="ctr"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경험치 초기화</a:t>
            </a:r>
            <a:endParaRPr lang="en-US" altLang="ko-KR" dirty="0">
              <a:solidFill>
                <a:schemeClr val="tx1"/>
              </a:solidFill>
            </a:endParaRPr>
          </a:p>
          <a:p>
            <a:pPr marL="342900" indent="-342900" algn="ctr"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마을 이동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57" name="순서도: 추출 56">
            <a:extLst>
              <a:ext uri="{FF2B5EF4-FFF2-40B4-BE49-F238E27FC236}">
                <a16:creationId xmlns:a16="http://schemas.microsoft.com/office/drawing/2014/main" id="{59694A89-1682-443D-90D4-5A89C7088C59}"/>
              </a:ext>
            </a:extLst>
          </p:cNvPr>
          <p:cNvSpPr/>
          <p:nvPr/>
        </p:nvSpPr>
        <p:spPr>
          <a:xfrm rot="5400000">
            <a:off x="8184418" y="1721995"/>
            <a:ext cx="232114" cy="190500"/>
          </a:xfrm>
          <a:prstGeom prst="flowChartExtra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4E35A282-A737-49DA-8D4F-67CC38B9388F}"/>
              </a:ext>
            </a:extLst>
          </p:cNvPr>
          <p:cNvSpPr/>
          <p:nvPr/>
        </p:nvSpPr>
        <p:spPr>
          <a:xfrm>
            <a:off x="7355067" y="1533393"/>
            <a:ext cx="945408" cy="5427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탐색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(Enter)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C333C3EE-F0FC-44D2-BD6D-0BEBE668099A}"/>
              </a:ext>
            </a:extLst>
          </p:cNvPr>
          <p:cNvSpPr/>
          <p:nvPr/>
        </p:nvSpPr>
        <p:spPr>
          <a:xfrm>
            <a:off x="1643145" y="1401519"/>
            <a:ext cx="3236943" cy="4380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방향키 상하입력 </a:t>
            </a:r>
            <a:r>
              <a:rPr lang="en-US" altLang="ko-KR" dirty="0">
                <a:solidFill>
                  <a:schemeClr val="tx1"/>
                </a:solidFill>
              </a:rPr>
              <a:t>/ Enter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639354CD-CBA6-4484-85B5-5136BBED7DDF}"/>
              </a:ext>
            </a:extLst>
          </p:cNvPr>
          <p:cNvSpPr/>
          <p:nvPr/>
        </p:nvSpPr>
        <p:spPr>
          <a:xfrm>
            <a:off x="4639756" y="2559747"/>
            <a:ext cx="800642" cy="3581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던전으로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(G</a:t>
            </a:r>
            <a:r>
              <a:rPr lang="ko-KR" altLang="en-US" sz="1200" dirty="0">
                <a:solidFill>
                  <a:schemeClr val="tx1"/>
                </a:solidFill>
              </a:rPr>
              <a:t>입력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7B10B756-758C-4040-81BB-8FE0F1410B7C}"/>
              </a:ext>
            </a:extLst>
          </p:cNvPr>
          <p:cNvSpPr/>
          <p:nvPr/>
        </p:nvSpPr>
        <p:spPr>
          <a:xfrm>
            <a:off x="10670960" y="776493"/>
            <a:ext cx="800642" cy="3581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마을로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(G</a:t>
            </a:r>
            <a:r>
              <a:rPr lang="ko-KR" altLang="en-US" sz="1200" dirty="0">
                <a:solidFill>
                  <a:schemeClr val="tx1"/>
                </a:solidFill>
              </a:rPr>
              <a:t>입력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219C5F02-651C-492F-8D9F-3BE0E931539D}"/>
              </a:ext>
            </a:extLst>
          </p:cNvPr>
          <p:cNvSpPr/>
          <p:nvPr/>
        </p:nvSpPr>
        <p:spPr>
          <a:xfrm>
            <a:off x="10670960" y="4080862"/>
            <a:ext cx="800642" cy="3581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마을로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(G</a:t>
            </a:r>
            <a:r>
              <a:rPr lang="ko-KR" altLang="en-US" sz="1200" dirty="0">
                <a:solidFill>
                  <a:schemeClr val="tx1"/>
                </a:solidFill>
              </a:rPr>
              <a:t>입력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FF3E4D21-9B2A-436F-82EC-5C1B6062F972}"/>
              </a:ext>
            </a:extLst>
          </p:cNvPr>
          <p:cNvSpPr/>
          <p:nvPr/>
        </p:nvSpPr>
        <p:spPr>
          <a:xfrm>
            <a:off x="1193504" y="2733659"/>
            <a:ext cx="945408" cy="5427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수련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(Enter)</a:t>
            </a: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9BDA86A1-DD6C-43EE-A479-82C24884ABE3}"/>
              </a:ext>
            </a:extLst>
          </p:cNvPr>
          <p:cNvSpPr/>
          <p:nvPr/>
        </p:nvSpPr>
        <p:spPr>
          <a:xfrm>
            <a:off x="8453557" y="4793056"/>
            <a:ext cx="800642" cy="2657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체력</a:t>
            </a: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54B0B6E2-976E-4774-9F9D-A8206D0622A8}"/>
              </a:ext>
            </a:extLst>
          </p:cNvPr>
          <p:cNvSpPr/>
          <p:nvPr/>
        </p:nvSpPr>
        <p:spPr>
          <a:xfrm>
            <a:off x="9300382" y="4791253"/>
            <a:ext cx="800642" cy="2657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공격력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381755C-5CD6-48DC-A2AE-1C23091AAC66}"/>
              </a:ext>
            </a:extLst>
          </p:cNvPr>
          <p:cNvSpPr txBox="1"/>
          <p:nvPr/>
        </p:nvSpPr>
        <p:spPr>
          <a:xfrm>
            <a:off x="466344" y="238082"/>
            <a:ext cx="28791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b="1" dirty="0"/>
              <a:t>텍스트 </a:t>
            </a:r>
            <a:r>
              <a:rPr lang="en-US" altLang="ko-KR" sz="2800" b="1" dirty="0"/>
              <a:t>RPG </a:t>
            </a:r>
            <a:r>
              <a:rPr lang="en-US" altLang="ko-KR" sz="2800" dirty="0"/>
              <a:t>v0.1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4332964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175</Words>
  <Application>Microsoft Office PowerPoint</Application>
  <PresentationFormat>와이드스크린</PresentationFormat>
  <Paragraphs>60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유 재준</dc:creator>
  <cp:lastModifiedBy>유 재준</cp:lastModifiedBy>
  <cp:revision>68</cp:revision>
  <dcterms:created xsi:type="dcterms:W3CDTF">2021-10-10T03:28:18Z</dcterms:created>
  <dcterms:modified xsi:type="dcterms:W3CDTF">2022-02-03T18:03:37Z</dcterms:modified>
</cp:coreProperties>
</file>