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E425-FE4D-A0BD-2637-3021550E2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7AC89-278B-E7E9-0CEA-A74F00E5B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51977-763C-63D8-6F76-A63EAC1D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5597E-92E2-F711-5F6C-3CD7F05A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58713-A03E-C1B9-0F20-9B0C6ED4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7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47270-39AA-56E6-913B-797FB749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077E7-757C-B72C-7A8E-F9FFD9C7B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47FCE-0AA6-476E-5788-8A7B1C3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4D394-0A44-36CD-8EB5-EE81420D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365F7-B9AD-B9E6-435D-F5B0DC1D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6BDF09-8887-7567-FEF3-EB2E0B887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08CFC-1268-FA64-CCDF-4CE6E00E2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52F7A-2985-7A89-610D-D2DB276B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CF8B4-7156-CCBB-9150-CF87139F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5D52E-6EAE-F2D3-6AE0-0406FB73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1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37DAC-0667-B70C-D79F-AD1B93E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9F471-CB7B-1E66-1BBA-13A82414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A412-8614-B89D-CC00-F0E2033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CB3DB-7ACD-57F7-54CC-970DB9F1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3317F-237D-1DA6-3562-229E00BA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F0978-B38A-0D22-EA6B-5818BEAA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75271-ABF3-2609-A595-2C83EFC1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028DB-B383-0C68-E96B-9662094A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6F5A5-5936-E956-9096-A0B605CD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4932C-69CF-A711-24B7-1AEE0864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DBCF-A97B-ADE7-88C4-794F2E1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591B4-6A72-216E-FE4A-FC570C608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8FDBE-001E-C9D4-2210-BD5D753D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FDB88-FE26-3806-142F-473691F2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33B79-0548-B64A-6749-2B697C78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B3F20-F843-AE5F-99EA-90F7D95F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9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F4C1-AF10-E650-20EE-6AD55AB0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DEA01-6D3B-B9E5-53D6-AD5CAA31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4D70F-603E-8879-8C75-C3241A0D8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2A7B83-BCF4-FD0A-88F7-24DF27AA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43AA3-2AF8-4019-9B4F-45FF93967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96FAD2-8621-B03C-F2CD-4B8DF149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5541B0-00C1-6876-20DA-58B93014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42F28A-6D38-5117-2339-C60EE7E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7850-473E-EDBF-F231-B1100FC1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E3C8C-E7BA-93EC-7AA1-BF981C51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27AF5-1EA0-3F26-3939-E520B263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0DC8D-CEC4-1021-62E2-06B9715E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6A30CD-E863-581E-8EC5-901943EA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67359C-6AB9-EA4A-B2E4-752D5E9A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B4560-4292-9995-92D9-823F371A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8003-8F80-6272-C0D3-FC75E390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32DA5-7100-C40D-0959-20207F4F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03023-96C2-0884-3D1B-DA6DDD79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02EC6-8FB2-2DEA-C8B5-03C17E45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EC593-FA17-1E79-D3E3-B55B1551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F9ABC-8CED-E996-CCF5-092D669B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5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5EC41-7567-0E75-7867-A1944CCE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0CAE63-3260-9A2B-801E-EF7FAF194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D6AC9-0596-DC25-F2CC-FCDCD6AD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32B01-ACB3-6A6F-7B47-33341F88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3BD69-4C95-38AB-289E-23325254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B7976-3C3F-E4C0-8630-79FB2673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F556D-B5C6-A361-0CEF-AAB2AE7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5BDE4-9B40-3570-44A0-3CA99461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86DB7-A747-7A0C-5688-0AD618BFD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B039-139C-41DE-9349-5F58CDFB6861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5CD67-A3F8-89DF-6E8B-C1B44AF17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A2089-2D68-883D-BA04-B4584D37E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431F-2E4F-451D-AB36-6A21F772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E9DEA-D2A9-DFF5-5F0D-D3AAA85CE316}"/>
              </a:ext>
            </a:extLst>
          </p:cNvPr>
          <p:cNvSpPr txBox="1"/>
          <p:nvPr/>
        </p:nvSpPr>
        <p:spPr>
          <a:xfrm>
            <a:off x="1250830" y="1940943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BP_Player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D38DF-E47D-7BB5-4AB4-D22739956AFF}"/>
              </a:ext>
            </a:extLst>
          </p:cNvPr>
          <p:cNvSpPr txBox="1"/>
          <p:nvPr/>
        </p:nvSpPr>
        <p:spPr>
          <a:xfrm>
            <a:off x="4278702" y="1940943"/>
            <a:ext cx="185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SetSwordMode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SetMode</a:t>
            </a:r>
            <a:r>
              <a:rPr lang="en-US" altLang="ko-KR" dirty="0"/>
              <a:t>(Equip)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ChangeType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F2C62-36D9-072C-7557-9463DCA7B4C7}"/>
              </a:ext>
            </a:extLst>
          </p:cNvPr>
          <p:cNvSpPr txBox="1"/>
          <p:nvPr/>
        </p:nvSpPr>
        <p:spPr>
          <a:xfrm>
            <a:off x="7938251" y="1940943"/>
            <a:ext cx="191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Weapon_Combo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Combo_Sword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B72F3-2B8A-752F-91D5-C73150DE5FD7}"/>
              </a:ext>
            </a:extLst>
          </p:cNvPr>
          <p:cNvSpPr txBox="1"/>
          <p:nvPr/>
        </p:nvSpPr>
        <p:spPr>
          <a:xfrm>
            <a:off x="1250830" y="1247318"/>
            <a:ext cx="117820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1889B-A135-9088-C371-25EA1FB1DFCB}"/>
              </a:ext>
            </a:extLst>
          </p:cNvPr>
          <p:cNvSpPr txBox="1"/>
          <p:nvPr/>
        </p:nvSpPr>
        <p:spPr>
          <a:xfrm>
            <a:off x="4366642" y="1247318"/>
            <a:ext cx="167590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WeaponComp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4F555-36F8-CF9E-83B9-3ABD516389D2}"/>
              </a:ext>
            </a:extLst>
          </p:cNvPr>
          <p:cNvSpPr txBox="1"/>
          <p:nvPr/>
        </p:nvSpPr>
        <p:spPr>
          <a:xfrm>
            <a:off x="8368656" y="1247318"/>
            <a:ext cx="105073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Weapon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65C341-F799-A4BF-727C-58739A86C80E}"/>
              </a:ext>
            </a:extLst>
          </p:cNvPr>
          <p:cNvCxnSpPr/>
          <p:nvPr/>
        </p:nvCxnSpPr>
        <p:spPr>
          <a:xfrm>
            <a:off x="2717321" y="2216989"/>
            <a:ext cx="140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67F42B-1F07-F616-60BC-095C4D70617F}"/>
              </a:ext>
            </a:extLst>
          </p:cNvPr>
          <p:cNvCxnSpPr>
            <a:cxnSpLocks/>
          </p:cNvCxnSpPr>
          <p:nvPr/>
        </p:nvCxnSpPr>
        <p:spPr>
          <a:xfrm>
            <a:off x="5175849" y="2310275"/>
            <a:ext cx="0" cy="24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C8EE86-771E-8C88-1542-46172903F893}"/>
              </a:ext>
            </a:extLst>
          </p:cNvPr>
          <p:cNvCxnSpPr>
            <a:cxnSpLocks/>
          </p:cNvCxnSpPr>
          <p:nvPr/>
        </p:nvCxnSpPr>
        <p:spPr>
          <a:xfrm>
            <a:off x="5175849" y="2864273"/>
            <a:ext cx="0" cy="24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54C7F-2CD3-4D54-BA37-05A825D8D18E}"/>
              </a:ext>
            </a:extLst>
          </p:cNvPr>
          <p:cNvCxnSpPr>
            <a:cxnSpLocks/>
          </p:cNvCxnSpPr>
          <p:nvPr/>
        </p:nvCxnSpPr>
        <p:spPr>
          <a:xfrm flipV="1">
            <a:off x="6193766" y="1466491"/>
            <a:ext cx="1790493" cy="12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39908C-81F2-A2EA-CA7E-896F655492F2}"/>
              </a:ext>
            </a:extLst>
          </p:cNvPr>
          <p:cNvCxnSpPr>
            <a:cxnSpLocks/>
          </p:cNvCxnSpPr>
          <p:nvPr/>
        </p:nvCxnSpPr>
        <p:spPr>
          <a:xfrm flipV="1">
            <a:off x="6193766" y="1616650"/>
            <a:ext cx="1790493" cy="273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675DA8-22E1-EC62-72C6-4BF743835989}"/>
              </a:ext>
            </a:extLst>
          </p:cNvPr>
          <p:cNvSpPr txBox="1"/>
          <p:nvPr/>
        </p:nvSpPr>
        <p:spPr>
          <a:xfrm>
            <a:off x="5444201" y="4489247"/>
            <a:ext cx="149912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ANS_Combo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0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2</cp:revision>
  <dcterms:created xsi:type="dcterms:W3CDTF">2023-01-12T00:24:11Z</dcterms:created>
  <dcterms:modified xsi:type="dcterms:W3CDTF">2023-01-12T00:26:10Z</dcterms:modified>
</cp:coreProperties>
</file>