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57" r:id="rId8"/>
    <p:sldId id="265" r:id="rId9"/>
    <p:sldId id="266" r:id="rId10"/>
    <p:sldId id="267" r:id="rId11"/>
    <p:sldId id="268" r:id="rId12"/>
    <p:sldId id="270" r:id="rId13"/>
    <p:sldId id="278" r:id="rId14"/>
    <p:sldId id="286" r:id="rId15"/>
    <p:sldId id="280" r:id="rId16"/>
    <p:sldId id="258" r:id="rId17"/>
    <p:sldId id="279" r:id="rId18"/>
    <p:sldId id="269" r:id="rId19"/>
    <p:sldId id="259" r:id="rId20"/>
    <p:sldId id="271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1D890-7455-4A98-8A4D-F32048C5E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0DDDE5-B381-4935-BB39-B4BD86E38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0D5D9-5B67-4A02-8F53-97F03FCE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36BD0-9C22-40B4-8BA1-CB2AA3D8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F26E9-1152-481C-935C-EDD68DCC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4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EEA48-0BA3-4E40-B77B-8C16606F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C0222E-ECEF-45B9-9798-452C03D2F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9F4DC-96F1-46C2-BA5B-8328A2C2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13B86-2B5D-4FF6-BA05-6CD4711C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C457F-6C94-4425-81F5-B36957A1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9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F44B45-B06A-4A94-92E9-81711B297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0F79B1-7580-4667-B32D-87BDB7245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84ABC-5D08-4607-881E-E8AA7266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064DA-0AC8-4430-8F77-91570DC0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52563-D499-49D1-9A44-C375898B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0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FE83E-99AE-41D9-9CC2-A48779DA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F76FF-3C27-40B8-B9E9-FDBE0F62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6FF79-5EAC-490C-82C8-D1049B60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34D58-3B96-48F7-BB20-169D37E9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03D4C-3108-4085-BDCC-7783618B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1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27956-D396-431E-B518-34E1E562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97806-7BCB-47C9-9FB4-CC905919C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12072-7FB1-4A58-A637-3A508E66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64E87-9DA8-47E6-9679-ECA4D904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9A778-C39A-480A-A0EB-9423DD23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30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96A06-6224-4A9C-8382-46580582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F8883-1044-441B-A237-CA6F093FD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814FBF-FB80-4CA3-B744-CB2219E24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284B38-2ACE-48DD-B8E8-25745710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8BD48F-A3E1-4D4A-BAFA-7A5FDCEA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E97B2C-5DD5-42D7-826D-C466D1B6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2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3CAA0-55CF-4131-AEFC-0335B9F6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41AA-500D-44B9-854D-CF4023EE8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328865-B57A-4EB2-85AF-B2E200B1D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B949DA-6A70-4348-BB68-96D03AD26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940C66-4346-4754-B0B8-EB86247A3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FE516D-C808-4D6E-91B0-859A5EAB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A7F688-6326-48A8-8A46-EFCE3A81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F3514F-D153-4492-8FC1-F0748954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7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25866-62F2-4F4A-BD0B-203357B0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A2C7C2-4070-477E-834B-668880B2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F0AEF9-8132-41D8-834E-B3A51630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50EEA0-5D72-4C8A-8099-6C0369CC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650E9B-2C40-41B5-8CB9-E4F55C33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33E671-255A-40D0-B8D7-1F12AF6D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83C956-0089-47F5-9DEA-AC91C652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69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B4965-B06E-4F49-B7BF-2F147DD1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6A9EA-66C2-466A-9F2D-D7EC1758A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C99930-EB6D-43D5-911F-FAE67F1FB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A9EA5-23D5-40EC-AB08-BADAC9E0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C13F6-F155-4CB9-B5F9-222C9134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18DC4-AC6F-48FD-A948-CC9D86A8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1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4B33C-7DAA-43EC-B837-D29A709B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2F060F-7857-4853-B885-0DEF25385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172538-9BDA-43C4-BC4C-852D6F018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A05191-85C3-4238-A54E-16AB6B35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C7BF0-DD79-4F09-83D8-7238CC63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D74F8F-29E9-4F51-98B7-1CDF2C23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7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E8B30C7-EF0E-466B-AEAE-4C31DE5EF585}"/>
              </a:ext>
            </a:extLst>
          </p:cNvPr>
          <p:cNvSpPr/>
          <p:nvPr userDrawn="1"/>
        </p:nvSpPr>
        <p:spPr>
          <a:xfrm>
            <a:off x="-1" y="-23175"/>
            <a:ext cx="12192002" cy="6881175"/>
          </a:xfrm>
          <a:prstGeom prst="rect">
            <a:avLst/>
          </a:prstGeom>
          <a:solidFill>
            <a:schemeClr val="dk1">
              <a:alpha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CF867B-40D7-4552-8D93-AE1B53F8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396A8E-F01F-4B86-8E88-01F1F24C5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D84E4-9054-4182-8B8A-120122304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DE061-12E5-48BC-94D4-29EE30E27423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1732A-ACFE-49A2-B736-FD668EF57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5BCB6-DEE6-4650-AC88-1809A217C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06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F5919FF-0BBE-4F13-870F-2DCB952E0CE7}"/>
              </a:ext>
            </a:extLst>
          </p:cNvPr>
          <p:cNvCxnSpPr>
            <a:cxnSpLocks/>
          </p:cNvCxnSpPr>
          <p:nvPr/>
        </p:nvCxnSpPr>
        <p:spPr>
          <a:xfrm>
            <a:off x="401884" y="939301"/>
            <a:ext cx="251276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>
            <a:extLst>
              <a:ext uri="{FF2B5EF4-FFF2-40B4-BE49-F238E27FC236}">
                <a16:creationId xmlns:a16="http://schemas.microsoft.com/office/drawing/2014/main" id="{311B1853-2E4B-43F9-A85A-F63FD15F1E6A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2512766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c++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문법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DF092E6-34A6-4CE4-A4F0-31805023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31" y="1082844"/>
            <a:ext cx="3616296" cy="141123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6F301B4-C81A-43EE-998C-757E30039A3E}"/>
              </a:ext>
            </a:extLst>
          </p:cNvPr>
          <p:cNvSpPr txBox="1"/>
          <p:nvPr/>
        </p:nvSpPr>
        <p:spPr>
          <a:xfrm>
            <a:off x="1743992" y="2472163"/>
            <a:ext cx="1487907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namespace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54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08BE50C-640B-4D4F-A4C9-BCCACBBA846E}"/>
              </a:ext>
            </a:extLst>
          </p:cNvPr>
          <p:cNvSpPr/>
          <p:nvPr/>
        </p:nvSpPr>
        <p:spPr>
          <a:xfrm>
            <a:off x="4806482" y="903642"/>
            <a:ext cx="2258552" cy="5525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unit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87EBED-7AAA-4A2F-BD07-B4EEB245AD69}"/>
              </a:ext>
            </a:extLst>
          </p:cNvPr>
          <p:cNvSpPr/>
          <p:nvPr/>
        </p:nvSpPr>
        <p:spPr>
          <a:xfrm>
            <a:off x="1983291" y="2257313"/>
            <a:ext cx="2258552" cy="5525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plane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C7BB1D-F76C-4E31-9C03-467060AE50C6}"/>
              </a:ext>
            </a:extLst>
          </p:cNvPr>
          <p:cNvSpPr/>
          <p:nvPr/>
        </p:nvSpPr>
        <p:spPr>
          <a:xfrm>
            <a:off x="7877612" y="2257313"/>
            <a:ext cx="2258552" cy="5525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projectile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E48032-4822-4904-97C4-58FA99D886C5}"/>
              </a:ext>
            </a:extLst>
          </p:cNvPr>
          <p:cNvSpPr/>
          <p:nvPr/>
        </p:nvSpPr>
        <p:spPr>
          <a:xfrm>
            <a:off x="786573" y="3907958"/>
            <a:ext cx="1775472" cy="4343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player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0AD051-5003-4FB2-BBC8-255C58332E78}"/>
              </a:ext>
            </a:extLst>
          </p:cNvPr>
          <p:cNvSpPr/>
          <p:nvPr/>
        </p:nvSpPr>
        <p:spPr>
          <a:xfrm>
            <a:off x="6081678" y="3907958"/>
            <a:ext cx="1775472" cy="4343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bullet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9B8E38-59C5-4AEF-8A86-E670EF60F6E3}"/>
              </a:ext>
            </a:extLst>
          </p:cNvPr>
          <p:cNvSpPr/>
          <p:nvPr/>
        </p:nvSpPr>
        <p:spPr>
          <a:xfrm>
            <a:off x="3722168" y="3907958"/>
            <a:ext cx="1775472" cy="4343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monster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1AE317-52C4-4818-8B78-567EBF56BED8}"/>
              </a:ext>
            </a:extLst>
          </p:cNvPr>
          <p:cNvSpPr/>
          <p:nvPr/>
        </p:nvSpPr>
        <p:spPr>
          <a:xfrm>
            <a:off x="10172364" y="3907958"/>
            <a:ext cx="1775472" cy="4343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effect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FBC1676-178E-4E9E-9BE6-74FF14B73C36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4123588" y="445142"/>
            <a:ext cx="801151" cy="2823191"/>
          </a:xfrm>
          <a:prstGeom prst="bentConnector3">
            <a:avLst>
              <a:gd name="adj1" fmla="val 63998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8A75AE1-B15A-4425-91C0-C26AE5B5C4C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7070748" y="321172"/>
            <a:ext cx="801151" cy="3071130"/>
          </a:xfrm>
          <a:prstGeom prst="bentConnector3">
            <a:avLst>
              <a:gd name="adj1" fmla="val 63998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A597186-E7F9-4752-86FA-09B6171CD4F0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16200000" flipH="1">
            <a:off x="9484432" y="2332289"/>
            <a:ext cx="1098125" cy="205321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CEFDB27-1F93-42CD-9897-9DBFA0CBAFB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>
            <a:off x="7439089" y="2340158"/>
            <a:ext cx="1098125" cy="2037474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9BB54EB-B812-4823-A698-9CACF6E1CDE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1844376" y="2639766"/>
            <a:ext cx="1098125" cy="143825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8ACCEBD-8EAE-4694-88FD-8A4092FE8432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16200000" flipH="1">
            <a:off x="3312173" y="2610226"/>
            <a:ext cx="1098125" cy="149733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08B349-4788-4DD1-A0B3-53745038D1D7}"/>
              </a:ext>
            </a:extLst>
          </p:cNvPr>
          <p:cNvSpPr txBox="1"/>
          <p:nvPr/>
        </p:nvSpPr>
        <p:spPr>
          <a:xfrm>
            <a:off x="4294608" y="1482038"/>
            <a:ext cx="3430747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사이즈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체력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공격력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피격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사망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등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B47E3C-8300-48D8-8F5D-B288227F6E98}"/>
              </a:ext>
            </a:extLst>
          </p:cNvPr>
          <p:cNvSpPr txBox="1"/>
          <p:nvPr/>
        </p:nvSpPr>
        <p:spPr>
          <a:xfrm>
            <a:off x="1805156" y="2839619"/>
            <a:ext cx="2614818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총알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관리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발사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딜레이 등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2AB7A1D-8341-4D15-9D72-9CEC33348039}"/>
              </a:ext>
            </a:extLst>
          </p:cNvPr>
          <p:cNvSpPr txBox="1"/>
          <p:nvPr/>
        </p:nvSpPr>
        <p:spPr>
          <a:xfrm>
            <a:off x="930355" y="4368178"/>
            <a:ext cx="1487907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플레이어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87CAEF-68E2-4C10-9B91-44C6C4066C46}"/>
              </a:ext>
            </a:extLst>
          </p:cNvPr>
          <p:cNvSpPr txBox="1"/>
          <p:nvPr/>
        </p:nvSpPr>
        <p:spPr>
          <a:xfrm>
            <a:off x="4266315" y="4368178"/>
            <a:ext cx="687178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185051-A57B-4199-B5FD-4F63ED2CFA89}"/>
              </a:ext>
            </a:extLst>
          </p:cNvPr>
          <p:cNvSpPr txBox="1"/>
          <p:nvPr/>
        </p:nvSpPr>
        <p:spPr>
          <a:xfrm>
            <a:off x="6517494" y="4368178"/>
            <a:ext cx="925028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총알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E7FE2FF-0A18-4AA7-88B3-C138AB7DB1B8}"/>
              </a:ext>
            </a:extLst>
          </p:cNvPr>
          <p:cNvSpPr/>
          <p:nvPr/>
        </p:nvSpPr>
        <p:spPr>
          <a:xfrm>
            <a:off x="8119150" y="3907958"/>
            <a:ext cx="1775472" cy="4343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item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E98B63-BF9E-4BF2-B00F-BC69C00ED542}"/>
              </a:ext>
            </a:extLst>
          </p:cNvPr>
          <p:cNvSpPr txBox="1"/>
          <p:nvPr/>
        </p:nvSpPr>
        <p:spPr>
          <a:xfrm>
            <a:off x="8412572" y="4368178"/>
            <a:ext cx="1188628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아이템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B526A1E-4713-4513-B542-957C608F11AC}"/>
              </a:ext>
            </a:extLst>
          </p:cNvPr>
          <p:cNvSpPr txBox="1"/>
          <p:nvPr/>
        </p:nvSpPr>
        <p:spPr>
          <a:xfrm>
            <a:off x="10595309" y="4368178"/>
            <a:ext cx="929582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폭발</a:t>
            </a:r>
          </a:p>
        </p:txBody>
      </p:sp>
      <p:pic>
        <p:nvPicPr>
          <p:cNvPr id="3" name="그림 2" descr="텍스트, 장난감, 레고이(가) 표시된 사진&#10;&#10;자동 생성된 설명">
            <a:extLst>
              <a:ext uri="{FF2B5EF4-FFF2-40B4-BE49-F238E27FC236}">
                <a16:creationId xmlns:a16="http://schemas.microsoft.com/office/drawing/2014/main" id="{E99C10E4-D531-4FC6-9DA8-1C6C212C4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89" y="4706732"/>
            <a:ext cx="571429" cy="6095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C617E7-648E-4587-87A6-B25E8FF4C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627" y="4701322"/>
            <a:ext cx="304762" cy="304762"/>
          </a:xfrm>
          <a:prstGeom prst="rect">
            <a:avLst/>
          </a:prstGeom>
        </p:spPr>
      </p:pic>
      <p:pic>
        <p:nvPicPr>
          <p:cNvPr id="16" name="그림 15" descr="텍스트, 장난감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7E44062E-436C-4889-85B1-91813F0B9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22" y="4704086"/>
            <a:ext cx="1828571" cy="55238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96CD258-2487-46A5-947D-C21514EC5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142" y="4732610"/>
            <a:ext cx="304762" cy="30476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810AF25-14E6-4131-B885-6DB386DB19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576" y="4675514"/>
            <a:ext cx="1219048" cy="304762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A18ED64-A609-4943-9579-2A1B9B1E02F7}"/>
              </a:ext>
            </a:extLst>
          </p:cNvPr>
          <p:cNvCxnSpPr>
            <a:cxnSpLocks/>
          </p:cNvCxnSpPr>
          <p:nvPr/>
        </p:nvCxnSpPr>
        <p:spPr>
          <a:xfrm>
            <a:off x="401884" y="939301"/>
            <a:ext cx="251276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44F794FD-C21C-4CC5-A0E9-8FC54BA2DD7C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2512766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상속과 </a:t>
            </a:r>
            <a:r>
              <a:rPr lang="ko-KR" altLang="en-US" sz="3600" dirty="0" err="1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다형성</a:t>
            </a:r>
            <a:endParaRPr lang="ko-KR" altLang="en-US" sz="36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8CC185B-015D-45D4-AF34-2C90FA4F373C}"/>
              </a:ext>
            </a:extLst>
          </p:cNvPr>
          <p:cNvCxnSpPr>
            <a:cxnSpLocks/>
          </p:cNvCxnSpPr>
          <p:nvPr/>
        </p:nvCxnSpPr>
        <p:spPr>
          <a:xfrm rot="5400000">
            <a:off x="8457825" y="3358894"/>
            <a:ext cx="1098125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FB5370E-AB33-4BF2-9CAF-D2B9EDD0D5E5}"/>
              </a:ext>
            </a:extLst>
          </p:cNvPr>
          <p:cNvSpPr txBox="1"/>
          <p:nvPr/>
        </p:nvSpPr>
        <p:spPr>
          <a:xfrm>
            <a:off x="8088207" y="2830993"/>
            <a:ext cx="1837362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위치 받아 </a:t>
            </a:r>
            <a:r>
              <a:rPr lang="ko-KR" altLang="en-US" sz="1600" b="1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스폰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등</a:t>
            </a:r>
          </a:p>
        </p:txBody>
      </p:sp>
    </p:spTree>
    <p:extLst>
      <p:ext uri="{BB962C8B-B14F-4D97-AF65-F5344CB8AC3E}">
        <p14:creationId xmlns:p14="http://schemas.microsoft.com/office/powerpoint/2010/main" val="377742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08BE50C-640B-4D4F-A4C9-BCCACBBA846E}"/>
              </a:ext>
            </a:extLst>
          </p:cNvPr>
          <p:cNvSpPr/>
          <p:nvPr/>
        </p:nvSpPr>
        <p:spPr>
          <a:xfrm>
            <a:off x="4806482" y="903642"/>
            <a:ext cx="2258552" cy="5525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unit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87EBED-7AAA-4A2F-BD07-B4EEB245AD69}"/>
              </a:ext>
            </a:extLst>
          </p:cNvPr>
          <p:cNvSpPr/>
          <p:nvPr/>
        </p:nvSpPr>
        <p:spPr>
          <a:xfrm>
            <a:off x="1983291" y="2257313"/>
            <a:ext cx="2258552" cy="5525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plane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C7BB1D-F76C-4E31-9C03-467060AE50C6}"/>
              </a:ext>
            </a:extLst>
          </p:cNvPr>
          <p:cNvSpPr/>
          <p:nvPr/>
        </p:nvSpPr>
        <p:spPr>
          <a:xfrm>
            <a:off x="7877612" y="2257313"/>
            <a:ext cx="2258552" cy="5525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projectile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E48032-4822-4904-97C4-58FA99D886C5}"/>
              </a:ext>
            </a:extLst>
          </p:cNvPr>
          <p:cNvSpPr/>
          <p:nvPr/>
        </p:nvSpPr>
        <p:spPr>
          <a:xfrm>
            <a:off x="786573" y="3907958"/>
            <a:ext cx="1775472" cy="4343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player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0AD051-5003-4FB2-BBC8-255C58332E78}"/>
              </a:ext>
            </a:extLst>
          </p:cNvPr>
          <p:cNvSpPr/>
          <p:nvPr/>
        </p:nvSpPr>
        <p:spPr>
          <a:xfrm>
            <a:off x="6081678" y="3907958"/>
            <a:ext cx="1775472" cy="4343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bullet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9B8E38-59C5-4AEF-8A86-E670EF60F6E3}"/>
              </a:ext>
            </a:extLst>
          </p:cNvPr>
          <p:cNvSpPr/>
          <p:nvPr/>
        </p:nvSpPr>
        <p:spPr>
          <a:xfrm>
            <a:off x="3722168" y="3907958"/>
            <a:ext cx="1775472" cy="4343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monster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1AE317-52C4-4818-8B78-567EBF56BED8}"/>
              </a:ext>
            </a:extLst>
          </p:cNvPr>
          <p:cNvSpPr/>
          <p:nvPr/>
        </p:nvSpPr>
        <p:spPr>
          <a:xfrm>
            <a:off x="10172364" y="3907958"/>
            <a:ext cx="1775472" cy="4343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effect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FBC1676-178E-4E9E-9BE6-74FF14B73C36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4123588" y="445142"/>
            <a:ext cx="801151" cy="2823191"/>
          </a:xfrm>
          <a:prstGeom prst="bentConnector3">
            <a:avLst>
              <a:gd name="adj1" fmla="val 63998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8A75AE1-B15A-4425-91C0-C26AE5B5C4C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7070748" y="321172"/>
            <a:ext cx="801151" cy="3071130"/>
          </a:xfrm>
          <a:prstGeom prst="bentConnector3">
            <a:avLst>
              <a:gd name="adj1" fmla="val 63998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A597186-E7F9-4752-86FA-09B6171CD4F0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16200000" flipH="1">
            <a:off x="9484432" y="2332289"/>
            <a:ext cx="1098125" cy="205321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CEFDB27-1F93-42CD-9897-9DBFA0CBAFB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>
            <a:off x="7439089" y="2340158"/>
            <a:ext cx="1098125" cy="2037474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9BB54EB-B812-4823-A698-9CACF6E1CDE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1844376" y="2639766"/>
            <a:ext cx="1098125" cy="143825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8ACCEBD-8EAE-4694-88FD-8A4092FE8432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16200000" flipH="1">
            <a:off x="3312173" y="2610226"/>
            <a:ext cx="1098125" cy="149733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08B349-4788-4DD1-A0B3-53745038D1D7}"/>
              </a:ext>
            </a:extLst>
          </p:cNvPr>
          <p:cNvSpPr txBox="1"/>
          <p:nvPr/>
        </p:nvSpPr>
        <p:spPr>
          <a:xfrm>
            <a:off x="4294608" y="1482038"/>
            <a:ext cx="3430747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사이즈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체력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공격력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피격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사망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등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B47E3C-8300-48D8-8F5D-B288227F6E98}"/>
              </a:ext>
            </a:extLst>
          </p:cNvPr>
          <p:cNvSpPr txBox="1"/>
          <p:nvPr/>
        </p:nvSpPr>
        <p:spPr>
          <a:xfrm>
            <a:off x="1805156" y="2839619"/>
            <a:ext cx="2614818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총알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관리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발사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딜레이 등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2AB7A1D-8341-4D15-9D72-9CEC33348039}"/>
              </a:ext>
            </a:extLst>
          </p:cNvPr>
          <p:cNvSpPr txBox="1"/>
          <p:nvPr/>
        </p:nvSpPr>
        <p:spPr>
          <a:xfrm>
            <a:off x="930355" y="4368178"/>
            <a:ext cx="1487907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플레이어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94D2BF-553A-41F5-95C1-823AE14AAD57}"/>
              </a:ext>
            </a:extLst>
          </p:cNvPr>
          <p:cNvSpPr txBox="1"/>
          <p:nvPr/>
        </p:nvSpPr>
        <p:spPr>
          <a:xfrm>
            <a:off x="2110861" y="1793466"/>
            <a:ext cx="94641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override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9577EE-1FAB-4D30-98AD-417845DF3652}"/>
              </a:ext>
            </a:extLst>
          </p:cNvPr>
          <p:cNvSpPr txBox="1"/>
          <p:nvPr/>
        </p:nvSpPr>
        <p:spPr>
          <a:xfrm>
            <a:off x="11139099" y="3385022"/>
            <a:ext cx="57900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final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A073D5-7898-4D52-AA7F-BB3C6F9DBA06}"/>
              </a:ext>
            </a:extLst>
          </p:cNvPr>
          <p:cNvSpPr txBox="1"/>
          <p:nvPr/>
        </p:nvSpPr>
        <p:spPr>
          <a:xfrm>
            <a:off x="6334122" y="3385022"/>
            <a:ext cx="57900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final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889D71-ED0A-4564-9D1E-4FE16786EE6B}"/>
              </a:ext>
            </a:extLst>
          </p:cNvPr>
          <p:cNvSpPr txBox="1"/>
          <p:nvPr/>
        </p:nvSpPr>
        <p:spPr>
          <a:xfrm>
            <a:off x="4666191" y="3385022"/>
            <a:ext cx="57900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final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7441C4-B98C-45FB-A342-86BC3C82ABA6}"/>
              </a:ext>
            </a:extLst>
          </p:cNvPr>
          <p:cNvSpPr txBox="1"/>
          <p:nvPr/>
        </p:nvSpPr>
        <p:spPr>
          <a:xfrm>
            <a:off x="1052901" y="3385022"/>
            <a:ext cx="57900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final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67D9EF-1D8C-45A9-80C5-2C4F563E74BF}"/>
              </a:ext>
            </a:extLst>
          </p:cNvPr>
          <p:cNvSpPr txBox="1"/>
          <p:nvPr/>
        </p:nvSpPr>
        <p:spPr>
          <a:xfrm>
            <a:off x="9062183" y="1793466"/>
            <a:ext cx="94641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override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87CAEF-68E2-4C10-9B91-44C6C4066C46}"/>
              </a:ext>
            </a:extLst>
          </p:cNvPr>
          <p:cNvSpPr txBox="1"/>
          <p:nvPr/>
        </p:nvSpPr>
        <p:spPr>
          <a:xfrm>
            <a:off x="4266315" y="4368178"/>
            <a:ext cx="687178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185051-A57B-4199-B5FD-4F63ED2CFA89}"/>
              </a:ext>
            </a:extLst>
          </p:cNvPr>
          <p:cNvSpPr txBox="1"/>
          <p:nvPr/>
        </p:nvSpPr>
        <p:spPr>
          <a:xfrm>
            <a:off x="6517494" y="4368178"/>
            <a:ext cx="925028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총알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E7FE2FF-0A18-4AA7-88B3-C138AB7DB1B8}"/>
              </a:ext>
            </a:extLst>
          </p:cNvPr>
          <p:cNvSpPr/>
          <p:nvPr/>
        </p:nvSpPr>
        <p:spPr>
          <a:xfrm>
            <a:off x="8119150" y="3907958"/>
            <a:ext cx="1775472" cy="4343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item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E98B63-BF9E-4BF2-B00F-BC69C00ED542}"/>
              </a:ext>
            </a:extLst>
          </p:cNvPr>
          <p:cNvSpPr txBox="1"/>
          <p:nvPr/>
        </p:nvSpPr>
        <p:spPr>
          <a:xfrm>
            <a:off x="8412572" y="4368178"/>
            <a:ext cx="1188628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아이템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B526A1E-4713-4513-B542-957C608F11AC}"/>
              </a:ext>
            </a:extLst>
          </p:cNvPr>
          <p:cNvSpPr txBox="1"/>
          <p:nvPr/>
        </p:nvSpPr>
        <p:spPr>
          <a:xfrm>
            <a:off x="10595309" y="4368178"/>
            <a:ext cx="929582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폭발</a:t>
            </a:r>
          </a:p>
        </p:txBody>
      </p:sp>
      <p:pic>
        <p:nvPicPr>
          <p:cNvPr id="31" name="그림 30" descr="텍스트, 장난감, 레고이(가) 표시된 사진&#10;&#10;자동 생성된 설명">
            <a:extLst>
              <a:ext uri="{FF2B5EF4-FFF2-40B4-BE49-F238E27FC236}">
                <a16:creationId xmlns:a16="http://schemas.microsoft.com/office/drawing/2014/main" id="{0915430F-2219-4284-89F4-BB27C9CE1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89" y="4706732"/>
            <a:ext cx="571429" cy="60952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611B611-477C-440B-8D0F-155CB72AB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627" y="4701322"/>
            <a:ext cx="304762" cy="304762"/>
          </a:xfrm>
          <a:prstGeom prst="rect">
            <a:avLst/>
          </a:prstGeom>
        </p:spPr>
      </p:pic>
      <p:pic>
        <p:nvPicPr>
          <p:cNvPr id="34" name="그림 33" descr="텍스트, 장난감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F2B33FD6-50C3-485C-B234-F48EE0718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22" y="4704086"/>
            <a:ext cx="1828571" cy="55238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438A562-E3A4-4206-8DE2-15BC6F1E2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142" y="4732610"/>
            <a:ext cx="304762" cy="30476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D987FD6-FA72-4D69-A6A3-8D24090139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576" y="4675514"/>
            <a:ext cx="1219048" cy="304762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5330356-4D0A-4D49-96A9-478785D59E62}"/>
              </a:ext>
            </a:extLst>
          </p:cNvPr>
          <p:cNvCxnSpPr>
            <a:cxnSpLocks/>
          </p:cNvCxnSpPr>
          <p:nvPr/>
        </p:nvCxnSpPr>
        <p:spPr>
          <a:xfrm>
            <a:off x="401884" y="939301"/>
            <a:ext cx="251276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제목 1">
            <a:extLst>
              <a:ext uri="{FF2B5EF4-FFF2-40B4-BE49-F238E27FC236}">
                <a16:creationId xmlns:a16="http://schemas.microsoft.com/office/drawing/2014/main" id="{3EB05E0B-09F9-4F15-9B22-C63167263BB7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2512766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상속과 </a:t>
            </a:r>
            <a:r>
              <a:rPr lang="ko-KR" altLang="en-US" sz="3600" dirty="0" err="1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다형성</a:t>
            </a:r>
            <a:endParaRPr lang="ko-KR" altLang="en-US" sz="36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F3951385-F2C7-47FB-B7CA-3C0203D11598}"/>
              </a:ext>
            </a:extLst>
          </p:cNvPr>
          <p:cNvCxnSpPr>
            <a:cxnSpLocks/>
          </p:cNvCxnSpPr>
          <p:nvPr/>
        </p:nvCxnSpPr>
        <p:spPr>
          <a:xfrm rot="5400000">
            <a:off x="8457825" y="3358894"/>
            <a:ext cx="1098125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FB5370E-AB33-4BF2-9CAF-D2B9EDD0D5E5}"/>
              </a:ext>
            </a:extLst>
          </p:cNvPr>
          <p:cNvSpPr txBox="1"/>
          <p:nvPr/>
        </p:nvSpPr>
        <p:spPr>
          <a:xfrm>
            <a:off x="8088207" y="2830993"/>
            <a:ext cx="1837362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위치 받아 </a:t>
            </a:r>
            <a:r>
              <a:rPr lang="ko-KR" altLang="en-US" sz="1600" b="1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스폰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등</a:t>
            </a:r>
          </a:p>
        </p:txBody>
      </p:sp>
    </p:spTree>
    <p:extLst>
      <p:ext uri="{BB962C8B-B14F-4D97-AF65-F5344CB8AC3E}">
        <p14:creationId xmlns:p14="http://schemas.microsoft.com/office/powerpoint/2010/main" val="2266844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2DE5F6-AE95-4C1A-8E3B-2CA85100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17" y="1197561"/>
            <a:ext cx="4407028" cy="333842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2E3E9B6-61F3-4E06-8FF0-0F65F7BA8A94}"/>
              </a:ext>
            </a:extLst>
          </p:cNvPr>
          <p:cNvSpPr txBox="1"/>
          <p:nvPr/>
        </p:nvSpPr>
        <p:spPr>
          <a:xfrm>
            <a:off x="2288876" y="4535981"/>
            <a:ext cx="1886310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enum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hack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B6528C9-F5A8-456A-B590-9A6D73B47459}"/>
              </a:ext>
            </a:extLst>
          </p:cNvPr>
          <p:cNvCxnSpPr>
            <a:cxnSpLocks/>
          </p:cNvCxnSpPr>
          <p:nvPr/>
        </p:nvCxnSpPr>
        <p:spPr>
          <a:xfrm>
            <a:off x="401884" y="939301"/>
            <a:ext cx="251276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35177FE9-8ED4-4D05-8CF7-CB7FB858E562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2512766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enum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hack</a:t>
            </a:r>
            <a:endParaRPr lang="ko-KR" altLang="en-US" sz="36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75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32E3E9B6-61F3-4E06-8FF0-0F65F7BA8A94}"/>
              </a:ext>
            </a:extLst>
          </p:cNvPr>
          <p:cNvSpPr txBox="1"/>
          <p:nvPr/>
        </p:nvSpPr>
        <p:spPr>
          <a:xfrm>
            <a:off x="2288876" y="4535981"/>
            <a:ext cx="1886310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enum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hack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38ACC4-C1AB-4BB6-AF7A-3D66FD374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324"/>
          <a:stretch/>
        </p:blipFill>
        <p:spPr>
          <a:xfrm>
            <a:off x="6366293" y="2728991"/>
            <a:ext cx="4986069" cy="180699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6F0697A-6B7B-4ED0-8972-599523B3B185}"/>
              </a:ext>
            </a:extLst>
          </p:cNvPr>
          <p:cNvSpPr txBox="1"/>
          <p:nvPr/>
        </p:nvSpPr>
        <p:spPr>
          <a:xfrm>
            <a:off x="7916172" y="4535981"/>
            <a:ext cx="1886310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실사용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95F07E-1F9F-41FB-A1F9-217F31293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17" y="1197561"/>
            <a:ext cx="4407028" cy="333842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4B5362-9E2A-4111-A826-2CC3984BF80D}"/>
              </a:ext>
            </a:extLst>
          </p:cNvPr>
          <p:cNvCxnSpPr>
            <a:cxnSpLocks/>
          </p:cNvCxnSpPr>
          <p:nvPr/>
        </p:nvCxnSpPr>
        <p:spPr>
          <a:xfrm>
            <a:off x="401884" y="939301"/>
            <a:ext cx="251276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385FE7C2-C0E4-46FA-B8E1-FDF170004798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2512766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enum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hack</a:t>
            </a:r>
            <a:endParaRPr lang="ko-KR" altLang="en-US" sz="36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538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32E3E9B6-61F3-4E06-8FF0-0F65F7BA8A94}"/>
              </a:ext>
            </a:extLst>
          </p:cNvPr>
          <p:cNvSpPr txBox="1"/>
          <p:nvPr/>
        </p:nvSpPr>
        <p:spPr>
          <a:xfrm>
            <a:off x="2288876" y="4535981"/>
            <a:ext cx="1886310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enum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class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F0697A-6B7B-4ED0-8972-599523B3B185}"/>
              </a:ext>
            </a:extLst>
          </p:cNvPr>
          <p:cNvSpPr txBox="1"/>
          <p:nvPr/>
        </p:nvSpPr>
        <p:spPr>
          <a:xfrm>
            <a:off x="7916172" y="4535981"/>
            <a:ext cx="1886310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실사용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85FE7C2-C0E4-46FA-B8E1-FDF170004798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2512766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enum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hack</a:t>
            </a:r>
            <a:endParaRPr lang="ko-KR" altLang="en-US" sz="36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5BB467-AA8C-4404-AD61-153E47999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465" y="988763"/>
            <a:ext cx="2761132" cy="35472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694CFC-920E-4B59-9781-C082A10ED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6" y="3362823"/>
            <a:ext cx="4917062" cy="1173158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34F8B7B-D65A-475D-BD20-D36A115653B0}"/>
              </a:ext>
            </a:extLst>
          </p:cNvPr>
          <p:cNvCxnSpPr>
            <a:cxnSpLocks/>
          </p:cNvCxnSpPr>
          <p:nvPr/>
        </p:nvCxnSpPr>
        <p:spPr>
          <a:xfrm>
            <a:off x="401884" y="939301"/>
            <a:ext cx="251276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65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CDE34C7-5F8F-4A49-A67B-4AA39ED3CBA3}"/>
              </a:ext>
            </a:extLst>
          </p:cNvPr>
          <p:cNvSpPr txBox="1"/>
          <p:nvPr/>
        </p:nvSpPr>
        <p:spPr>
          <a:xfrm>
            <a:off x="4255440" y="2589782"/>
            <a:ext cx="3352800" cy="584775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item.h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에 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player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클래스 전방선언</a:t>
            </a:r>
            <a:endParaRPr lang="en-US" altLang="ko-KR" sz="16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item.cpp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에 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player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헤더 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include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45ECF5-B578-4E9E-95D3-1564B50FE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11" y="939301"/>
            <a:ext cx="5043778" cy="165048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D72D54-A74E-4963-85F4-63930D55814D}"/>
              </a:ext>
            </a:extLst>
          </p:cNvPr>
          <p:cNvSpPr/>
          <p:nvPr/>
        </p:nvSpPr>
        <p:spPr>
          <a:xfrm>
            <a:off x="3574111" y="939301"/>
            <a:ext cx="1824328" cy="4499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97FC678-84A5-436B-91F3-D06134AE2F4E}"/>
              </a:ext>
            </a:extLst>
          </p:cNvPr>
          <p:cNvCxnSpPr>
            <a:cxnSpLocks/>
          </p:cNvCxnSpPr>
          <p:nvPr/>
        </p:nvCxnSpPr>
        <p:spPr>
          <a:xfrm>
            <a:off x="401884" y="939301"/>
            <a:ext cx="29106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AA7117B8-3B23-4317-9E2D-B3EC5EB7069E}"/>
              </a:ext>
            </a:extLst>
          </p:cNvPr>
          <p:cNvSpPr txBox="1">
            <a:spLocks/>
          </p:cNvSpPr>
          <p:nvPr/>
        </p:nvSpPr>
        <p:spPr>
          <a:xfrm>
            <a:off x="401883" y="215313"/>
            <a:ext cx="2983963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dynamic_cast</a:t>
            </a:r>
            <a:endParaRPr lang="ko-KR" altLang="en-US" sz="36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33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0E85581-6CCA-440C-939F-4EE7E9CC66E2}"/>
              </a:ext>
            </a:extLst>
          </p:cNvPr>
          <p:cNvSpPr txBox="1"/>
          <p:nvPr/>
        </p:nvSpPr>
        <p:spPr>
          <a:xfrm>
            <a:off x="4419600" y="4690562"/>
            <a:ext cx="3352800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dynamic_pointer_cast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1CCDCA1-FB8A-4993-AF6F-7356C2C0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21" y="2905226"/>
            <a:ext cx="10897358" cy="180024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BAD417-AFDE-4D7A-BE3B-29CCFCAB4BDD}"/>
              </a:ext>
            </a:extLst>
          </p:cNvPr>
          <p:cNvSpPr/>
          <p:nvPr/>
        </p:nvSpPr>
        <p:spPr>
          <a:xfrm>
            <a:off x="3785897" y="2976563"/>
            <a:ext cx="3352799" cy="2841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78A0E0-AF43-4942-A947-4ECB84B3CAB0}"/>
              </a:ext>
            </a:extLst>
          </p:cNvPr>
          <p:cNvSpPr/>
          <p:nvPr/>
        </p:nvSpPr>
        <p:spPr>
          <a:xfrm>
            <a:off x="5976647" y="3521011"/>
            <a:ext cx="5253328" cy="3385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8FC6062-9757-449D-A75A-73A784F81E44}"/>
              </a:ext>
            </a:extLst>
          </p:cNvPr>
          <p:cNvCxnSpPr>
            <a:cxnSpLocks/>
          </p:cNvCxnSpPr>
          <p:nvPr/>
        </p:nvCxnSpPr>
        <p:spPr>
          <a:xfrm>
            <a:off x="401884" y="939301"/>
            <a:ext cx="29106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EB25CC6E-7F50-4CC7-835B-6D92202300B2}"/>
              </a:ext>
            </a:extLst>
          </p:cNvPr>
          <p:cNvSpPr txBox="1">
            <a:spLocks/>
          </p:cNvSpPr>
          <p:nvPr/>
        </p:nvSpPr>
        <p:spPr>
          <a:xfrm>
            <a:off x="401883" y="215313"/>
            <a:ext cx="2983963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dynamic_cast</a:t>
            </a:r>
            <a:endParaRPr lang="ko-KR" altLang="en-US" sz="36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99A9CED-B3DB-4E42-AE01-39D29B43A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111" y="939301"/>
            <a:ext cx="5043778" cy="165048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6F1CF5-8F9A-4943-8E0C-9A4B82638896}"/>
              </a:ext>
            </a:extLst>
          </p:cNvPr>
          <p:cNvSpPr/>
          <p:nvPr/>
        </p:nvSpPr>
        <p:spPr>
          <a:xfrm>
            <a:off x="3574111" y="939301"/>
            <a:ext cx="1824328" cy="4499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91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34692D-B131-4424-8A96-A948C089C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18" y="988763"/>
            <a:ext cx="8829964" cy="23308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85581-6CCA-440C-939F-4EE7E9CC66E2}"/>
              </a:ext>
            </a:extLst>
          </p:cNvPr>
          <p:cNvSpPr txBox="1"/>
          <p:nvPr/>
        </p:nvSpPr>
        <p:spPr>
          <a:xfrm>
            <a:off x="4419600" y="3319577"/>
            <a:ext cx="3352800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싱글톤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패턴 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스마트 포인터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)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B21CAF-F830-44E6-B7D2-3E978A3309B2}"/>
              </a:ext>
            </a:extLst>
          </p:cNvPr>
          <p:cNvCxnSpPr>
            <a:cxnSpLocks/>
          </p:cNvCxnSpPr>
          <p:nvPr/>
        </p:nvCxnSpPr>
        <p:spPr>
          <a:xfrm>
            <a:off x="401884" y="939301"/>
            <a:ext cx="251276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2D0FEC7C-7D2A-44DC-AD5C-4AA22FFE02CE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2512766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singleton</a:t>
            </a:r>
            <a:endParaRPr lang="ko-KR" altLang="en-US" sz="36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605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AE1828B-E593-4470-A8AD-E9BAB05E5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891" y="3429000"/>
            <a:ext cx="7980218" cy="14498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85581-6CCA-440C-939F-4EE7E9CC66E2}"/>
              </a:ext>
            </a:extLst>
          </p:cNvPr>
          <p:cNvSpPr txBox="1"/>
          <p:nvPr/>
        </p:nvSpPr>
        <p:spPr>
          <a:xfrm>
            <a:off x="3410309" y="4892924"/>
            <a:ext cx="5371382" cy="584775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생성자 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private, </a:t>
            </a:r>
          </a:p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복사 생성자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복사 대입 연산자 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delete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6B9454-7E0D-4A03-95DA-DE8456949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18" y="988763"/>
            <a:ext cx="8829964" cy="2330814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064B07C-EE71-47BD-8617-A4CAD3A6F0A7}"/>
              </a:ext>
            </a:extLst>
          </p:cNvPr>
          <p:cNvCxnSpPr>
            <a:cxnSpLocks/>
          </p:cNvCxnSpPr>
          <p:nvPr/>
        </p:nvCxnSpPr>
        <p:spPr>
          <a:xfrm>
            <a:off x="401884" y="939301"/>
            <a:ext cx="251276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44C19487-3AF7-416D-A1B9-114A21139D50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2512766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singleton</a:t>
            </a:r>
            <a:endParaRPr lang="ko-KR" altLang="en-US" sz="36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606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92DD29B-BE45-4343-816F-C0B8BF81E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32" y="736034"/>
            <a:ext cx="590476" cy="59047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31B7433-8985-4D78-8E9E-6B517C5DCF2C}"/>
              </a:ext>
            </a:extLst>
          </p:cNvPr>
          <p:cNvSpPr txBox="1"/>
          <p:nvPr/>
        </p:nvSpPr>
        <p:spPr>
          <a:xfrm>
            <a:off x="3107305" y="1898690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행렬곱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6CB567F-B740-4A3D-91C7-1AE41E8A6A44}"/>
              </a:ext>
            </a:extLst>
          </p:cNvPr>
          <p:cNvSpPr/>
          <p:nvPr/>
        </p:nvSpPr>
        <p:spPr>
          <a:xfrm>
            <a:off x="1943973" y="661993"/>
            <a:ext cx="137308" cy="1373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90D098C-8521-41AB-B278-42B6AF80CC10}"/>
              </a:ext>
            </a:extLst>
          </p:cNvPr>
          <p:cNvSpPr/>
          <p:nvPr/>
        </p:nvSpPr>
        <p:spPr>
          <a:xfrm>
            <a:off x="2575516" y="661993"/>
            <a:ext cx="137308" cy="1373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5BACEE5-BD6F-453F-9443-7D48B3054395}"/>
              </a:ext>
            </a:extLst>
          </p:cNvPr>
          <p:cNvSpPr/>
          <p:nvPr/>
        </p:nvSpPr>
        <p:spPr>
          <a:xfrm>
            <a:off x="1943973" y="1252709"/>
            <a:ext cx="137308" cy="1373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9EFE2AC-8461-4D31-BEA3-14E7BCE58785}"/>
              </a:ext>
            </a:extLst>
          </p:cNvPr>
          <p:cNvSpPr txBox="1"/>
          <p:nvPr/>
        </p:nvSpPr>
        <p:spPr>
          <a:xfrm>
            <a:off x="1703554" y="408345"/>
            <a:ext cx="3978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v0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53DCC-7EA9-47C4-BF31-61E7942CC92E}"/>
              </a:ext>
            </a:extLst>
          </p:cNvPr>
          <p:cNvSpPr txBox="1"/>
          <p:nvPr/>
        </p:nvSpPr>
        <p:spPr>
          <a:xfrm>
            <a:off x="2582758" y="408345"/>
            <a:ext cx="3978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v1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CBF94F-0937-4953-9840-1B3A05358C7F}"/>
              </a:ext>
            </a:extLst>
          </p:cNvPr>
          <p:cNvSpPr txBox="1"/>
          <p:nvPr/>
        </p:nvSpPr>
        <p:spPr>
          <a:xfrm>
            <a:off x="1673682" y="1267222"/>
            <a:ext cx="3978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v2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7A2D46-6E4B-4DC5-A87B-B7F4D597756D}"/>
              </a:ext>
            </a:extLst>
          </p:cNvPr>
          <p:cNvSpPr txBox="1"/>
          <p:nvPr/>
        </p:nvSpPr>
        <p:spPr>
          <a:xfrm>
            <a:off x="2132101" y="2486765"/>
            <a:ext cx="3497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v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29F141-CC2B-4E43-AEBD-1B509A21A632}"/>
              </a:ext>
            </a:extLst>
          </p:cNvPr>
          <p:cNvSpPr txBox="1"/>
          <p:nvPr/>
        </p:nvSpPr>
        <p:spPr>
          <a:xfrm>
            <a:off x="2578454" y="2609079"/>
            <a:ext cx="2712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*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B254722-86F9-4D84-A1B1-173AD3C2A7A0}"/>
              </a:ext>
            </a:extLst>
          </p:cNvPr>
          <p:cNvSpPr/>
          <p:nvPr/>
        </p:nvSpPr>
        <p:spPr>
          <a:xfrm>
            <a:off x="5168876" y="546597"/>
            <a:ext cx="137308" cy="1373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FE0D1536-A751-436E-B7E5-ED82242EF400}"/>
              </a:ext>
            </a:extLst>
          </p:cNvPr>
          <p:cNvSpPr/>
          <p:nvPr/>
        </p:nvSpPr>
        <p:spPr>
          <a:xfrm>
            <a:off x="5523587" y="988818"/>
            <a:ext cx="137308" cy="1373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0E699B4-4812-406D-96A1-B75708C5B934}"/>
              </a:ext>
            </a:extLst>
          </p:cNvPr>
          <p:cNvSpPr/>
          <p:nvPr/>
        </p:nvSpPr>
        <p:spPr>
          <a:xfrm>
            <a:off x="4710465" y="932190"/>
            <a:ext cx="137308" cy="1373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97638E6-108A-4B5D-B727-76854B10FEDE}"/>
              </a:ext>
            </a:extLst>
          </p:cNvPr>
          <p:cNvSpPr txBox="1"/>
          <p:nvPr/>
        </p:nvSpPr>
        <p:spPr>
          <a:xfrm>
            <a:off x="4995047" y="222961"/>
            <a:ext cx="3978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v0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A64214-D0F1-421E-BC93-6B331CBA7740}"/>
              </a:ext>
            </a:extLst>
          </p:cNvPr>
          <p:cNvSpPr txBox="1"/>
          <p:nvPr/>
        </p:nvSpPr>
        <p:spPr>
          <a:xfrm>
            <a:off x="5575855" y="700320"/>
            <a:ext cx="3978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v1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B334CAF-F048-4915-8110-98D8ABDBB3F3}"/>
              </a:ext>
            </a:extLst>
          </p:cNvPr>
          <p:cNvSpPr txBox="1"/>
          <p:nvPr/>
        </p:nvSpPr>
        <p:spPr>
          <a:xfrm>
            <a:off x="4365827" y="650264"/>
            <a:ext cx="3978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v2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4E1F7DC-C9A1-4F69-9DC2-258E02EFA530}"/>
              </a:ext>
            </a:extLst>
          </p:cNvPr>
          <p:cNvSpPr txBox="1"/>
          <p:nvPr/>
        </p:nvSpPr>
        <p:spPr>
          <a:xfrm>
            <a:off x="2809988" y="2425209"/>
            <a:ext cx="249619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{ cos(angle), -sin(angle) }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{ sin(angle), cos(angle) 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00972631-76F4-42EF-9863-C398A2192BCE}"/>
              </a:ext>
            </a:extLst>
          </p:cNvPr>
          <p:cNvSpPr/>
          <p:nvPr/>
        </p:nvSpPr>
        <p:spPr>
          <a:xfrm>
            <a:off x="3254332" y="784543"/>
            <a:ext cx="618538" cy="493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52D30D2-971A-4D1D-9ADA-0F488083F94C}"/>
              </a:ext>
            </a:extLst>
          </p:cNvPr>
          <p:cNvSpPr txBox="1"/>
          <p:nvPr/>
        </p:nvSpPr>
        <p:spPr>
          <a:xfrm>
            <a:off x="2558551" y="1447291"/>
            <a:ext cx="1998069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matrix product 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9463E7B-6E90-440C-8923-4769B708D479}"/>
              </a:ext>
            </a:extLst>
          </p:cNvPr>
          <p:cNvCxnSpPr>
            <a:cxnSpLocks/>
          </p:cNvCxnSpPr>
          <p:nvPr/>
        </p:nvCxnSpPr>
        <p:spPr>
          <a:xfrm>
            <a:off x="401884" y="939301"/>
            <a:ext cx="104010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1">
            <a:extLst>
              <a:ext uri="{FF2B5EF4-FFF2-40B4-BE49-F238E27FC236}">
                <a16:creationId xmlns:a16="http://schemas.microsoft.com/office/drawing/2014/main" id="{62DA9EE3-C364-4A4E-9750-3F564BC03AF4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1047854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회전</a:t>
            </a:r>
          </a:p>
        </p:txBody>
      </p:sp>
    </p:spTree>
    <p:extLst>
      <p:ext uri="{BB962C8B-B14F-4D97-AF65-F5344CB8AC3E}">
        <p14:creationId xmlns:p14="http://schemas.microsoft.com/office/powerpoint/2010/main" val="17544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F5919FF-0BBE-4F13-870F-2DCB952E0CE7}"/>
              </a:ext>
            </a:extLst>
          </p:cNvPr>
          <p:cNvCxnSpPr>
            <a:cxnSpLocks/>
          </p:cNvCxnSpPr>
          <p:nvPr/>
        </p:nvCxnSpPr>
        <p:spPr>
          <a:xfrm>
            <a:off x="401884" y="939301"/>
            <a:ext cx="251276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>
            <a:extLst>
              <a:ext uri="{FF2B5EF4-FFF2-40B4-BE49-F238E27FC236}">
                <a16:creationId xmlns:a16="http://schemas.microsoft.com/office/drawing/2014/main" id="{311B1853-2E4B-43F9-A85A-F63FD15F1E6A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2512766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c++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문법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DF092E6-34A6-4CE4-A4F0-31805023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31" y="1082844"/>
            <a:ext cx="3616296" cy="1411237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847E292-C95E-4701-B6C1-A0E53036D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1" y="2653053"/>
            <a:ext cx="3616296" cy="155147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36FAD03-E27B-4F83-94CE-3916A072B3ED}"/>
              </a:ext>
            </a:extLst>
          </p:cNvPr>
          <p:cNvSpPr txBox="1"/>
          <p:nvPr/>
        </p:nvSpPr>
        <p:spPr>
          <a:xfrm>
            <a:off x="1743992" y="4177419"/>
            <a:ext cx="1487907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get(), set()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624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397430C-5EB5-4F3D-BBBB-D6BBFE494128}"/>
              </a:ext>
            </a:extLst>
          </p:cNvPr>
          <p:cNvSpPr/>
          <p:nvPr/>
        </p:nvSpPr>
        <p:spPr>
          <a:xfrm>
            <a:off x="3174882" y="2307102"/>
            <a:ext cx="5193102" cy="590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8AD1DB-2F0F-43AA-854A-3A8077A5A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882" y="2307102"/>
            <a:ext cx="590476" cy="5904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36EC26-395A-4C67-96A5-0D3125A5F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8271">
            <a:off x="3817594" y="2307102"/>
            <a:ext cx="590476" cy="5904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613822-24AD-4B68-8CE6-8A9375096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36423">
            <a:off x="4425322" y="2307102"/>
            <a:ext cx="590476" cy="5904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1AE68D-DF09-4345-A239-E56DDEF75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2419">
            <a:off x="5096604" y="2307101"/>
            <a:ext cx="590476" cy="5904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79E8AA-0CBC-4DCF-A6FE-D7DA75CAC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67554">
            <a:off x="5682454" y="2307102"/>
            <a:ext cx="590476" cy="5904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E8CB944-8A50-48C0-A6D7-CFB2AB39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59762">
            <a:off x="6271937" y="2307101"/>
            <a:ext cx="590476" cy="5904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7233F2C-42FF-40C4-84AF-59C60E42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7173" y="2307100"/>
            <a:ext cx="590476" cy="5904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2E351D-2045-4376-A3D9-088475D49AEC}"/>
              </a:ext>
            </a:extLst>
          </p:cNvPr>
          <p:cNvSpPr txBox="1"/>
          <p:nvPr/>
        </p:nvSpPr>
        <p:spPr>
          <a:xfrm>
            <a:off x="7571633" y="239484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…</a:t>
            </a:r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3B3E0A-72D6-487E-972D-6477F434F863}"/>
              </a:ext>
            </a:extLst>
          </p:cNvPr>
          <p:cNvSpPr/>
          <p:nvPr/>
        </p:nvSpPr>
        <p:spPr>
          <a:xfrm>
            <a:off x="3174882" y="2148691"/>
            <a:ext cx="5193102" cy="1687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71B99C-F836-499A-BD09-0CCD57274E22}"/>
              </a:ext>
            </a:extLst>
          </p:cNvPr>
          <p:cNvSpPr/>
          <p:nvPr/>
        </p:nvSpPr>
        <p:spPr>
          <a:xfrm>
            <a:off x="3174882" y="2895395"/>
            <a:ext cx="5193102" cy="14556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0F3DEB-FF68-4FD2-88EF-E40AE7FE504A}"/>
              </a:ext>
            </a:extLst>
          </p:cNvPr>
          <p:cNvSpPr txBox="1"/>
          <p:nvPr/>
        </p:nvSpPr>
        <p:spPr>
          <a:xfrm>
            <a:off x="5018209" y="2980729"/>
            <a:ext cx="1506448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후면 버퍼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65FC55-71E0-46DE-A3C4-B0FE0D5C6073}"/>
              </a:ext>
            </a:extLst>
          </p:cNvPr>
          <p:cNvSpPr txBox="1"/>
          <p:nvPr/>
        </p:nvSpPr>
        <p:spPr>
          <a:xfrm>
            <a:off x="4618273" y="3369943"/>
            <a:ext cx="237917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최초 한 번만 </a:t>
            </a:r>
            <a:r>
              <a:rPr lang="ko-KR" altLang="en-US" sz="1600" dirty="0" err="1">
                <a:solidFill>
                  <a:schemeClr val="bg1"/>
                </a:solidFill>
              </a:rPr>
              <a:t>그려두기</a:t>
            </a:r>
            <a:r>
              <a:rPr lang="en-US" altLang="ko-KR" sz="1600" dirty="0">
                <a:solidFill>
                  <a:schemeClr val="bg1"/>
                </a:solidFill>
              </a:rPr>
              <a:t>!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3A08AEFE-DF06-4908-BA82-D6F7C42FE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445" y="737043"/>
            <a:ext cx="590476" cy="590476"/>
          </a:xfrm>
          <a:prstGeom prst="rect">
            <a:avLst/>
          </a:prstGeom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id="{A0F3B2C5-AE23-42AB-B16E-B821144D6C79}"/>
              </a:ext>
            </a:extLst>
          </p:cNvPr>
          <p:cNvSpPr/>
          <p:nvPr/>
        </p:nvSpPr>
        <p:spPr>
          <a:xfrm>
            <a:off x="1944086" y="663002"/>
            <a:ext cx="137308" cy="1373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F3BCF801-DBEC-4F2D-A450-26281A8230D8}"/>
              </a:ext>
            </a:extLst>
          </p:cNvPr>
          <p:cNvSpPr/>
          <p:nvPr/>
        </p:nvSpPr>
        <p:spPr>
          <a:xfrm>
            <a:off x="2575629" y="663002"/>
            <a:ext cx="137308" cy="1373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37526F5-4CFE-478E-B05B-1F5F58AF77EE}"/>
              </a:ext>
            </a:extLst>
          </p:cNvPr>
          <p:cNvSpPr/>
          <p:nvPr/>
        </p:nvSpPr>
        <p:spPr>
          <a:xfrm>
            <a:off x="1944086" y="1253718"/>
            <a:ext cx="137308" cy="1373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C1FAD2E-06D2-4057-B7A7-D7EDD6D0B2E9}"/>
              </a:ext>
            </a:extLst>
          </p:cNvPr>
          <p:cNvSpPr txBox="1"/>
          <p:nvPr/>
        </p:nvSpPr>
        <p:spPr>
          <a:xfrm>
            <a:off x="1703667" y="409354"/>
            <a:ext cx="3978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v0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67DCF0-1C14-425C-88D3-74C2DFEEE994}"/>
              </a:ext>
            </a:extLst>
          </p:cNvPr>
          <p:cNvSpPr txBox="1"/>
          <p:nvPr/>
        </p:nvSpPr>
        <p:spPr>
          <a:xfrm>
            <a:off x="2582871" y="409354"/>
            <a:ext cx="3978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v1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9F9CBAF-8075-4E68-8B26-5B84E2263446}"/>
              </a:ext>
            </a:extLst>
          </p:cNvPr>
          <p:cNvSpPr txBox="1"/>
          <p:nvPr/>
        </p:nvSpPr>
        <p:spPr>
          <a:xfrm>
            <a:off x="1673795" y="1268231"/>
            <a:ext cx="3978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v2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EA74B341-95B0-433D-9D90-289D7A135C78}"/>
              </a:ext>
            </a:extLst>
          </p:cNvPr>
          <p:cNvSpPr/>
          <p:nvPr/>
        </p:nvSpPr>
        <p:spPr>
          <a:xfrm>
            <a:off x="5168989" y="547606"/>
            <a:ext cx="137308" cy="1373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E4C0DF49-5D07-4E12-BD18-CC9E8975A108}"/>
              </a:ext>
            </a:extLst>
          </p:cNvPr>
          <p:cNvSpPr/>
          <p:nvPr/>
        </p:nvSpPr>
        <p:spPr>
          <a:xfrm>
            <a:off x="5523700" y="989827"/>
            <a:ext cx="137308" cy="1373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3EA3ED5-B1CF-4F2C-B8D1-5EB6878DE6D2}"/>
              </a:ext>
            </a:extLst>
          </p:cNvPr>
          <p:cNvSpPr/>
          <p:nvPr/>
        </p:nvSpPr>
        <p:spPr>
          <a:xfrm>
            <a:off x="4710578" y="933199"/>
            <a:ext cx="137308" cy="1373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B96839-C97A-4ED7-BC08-2EE5EA807C8E}"/>
              </a:ext>
            </a:extLst>
          </p:cNvPr>
          <p:cNvSpPr txBox="1"/>
          <p:nvPr/>
        </p:nvSpPr>
        <p:spPr>
          <a:xfrm>
            <a:off x="4995160" y="223970"/>
            <a:ext cx="3978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v0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39915B8-C696-4CC9-AE0B-7E3E9F2687B9}"/>
              </a:ext>
            </a:extLst>
          </p:cNvPr>
          <p:cNvSpPr txBox="1"/>
          <p:nvPr/>
        </p:nvSpPr>
        <p:spPr>
          <a:xfrm>
            <a:off x="5575968" y="701329"/>
            <a:ext cx="3978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v1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6CF63A-3AED-41C0-BDE5-53E3E7AAA344}"/>
              </a:ext>
            </a:extLst>
          </p:cNvPr>
          <p:cNvSpPr txBox="1"/>
          <p:nvPr/>
        </p:nvSpPr>
        <p:spPr>
          <a:xfrm>
            <a:off x="4365940" y="651273"/>
            <a:ext cx="3978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v2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ACB20643-14C2-4D88-B48A-AEA6CA46D8F2}"/>
              </a:ext>
            </a:extLst>
          </p:cNvPr>
          <p:cNvSpPr/>
          <p:nvPr/>
        </p:nvSpPr>
        <p:spPr>
          <a:xfrm>
            <a:off x="6416809" y="785552"/>
            <a:ext cx="618538" cy="493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화살표: 오른쪽 99">
            <a:extLst>
              <a:ext uri="{FF2B5EF4-FFF2-40B4-BE49-F238E27FC236}">
                <a16:creationId xmlns:a16="http://schemas.microsoft.com/office/drawing/2014/main" id="{522D9759-82D7-4CDC-94D0-23FBD8714125}"/>
              </a:ext>
            </a:extLst>
          </p:cNvPr>
          <p:cNvSpPr/>
          <p:nvPr/>
        </p:nvSpPr>
        <p:spPr>
          <a:xfrm>
            <a:off x="3254445" y="785552"/>
            <a:ext cx="618538" cy="493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122B94C-D564-4D59-A825-53181A7AC896}"/>
              </a:ext>
            </a:extLst>
          </p:cNvPr>
          <p:cNvSpPr txBox="1"/>
          <p:nvPr/>
        </p:nvSpPr>
        <p:spPr>
          <a:xfrm>
            <a:off x="2558664" y="1448300"/>
            <a:ext cx="1998069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matrix product 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D2672CF-A46D-4C94-8D15-9A09DB6A93C4}"/>
              </a:ext>
            </a:extLst>
          </p:cNvPr>
          <p:cNvSpPr txBox="1"/>
          <p:nvPr/>
        </p:nvSpPr>
        <p:spPr>
          <a:xfrm>
            <a:off x="6209552" y="1448300"/>
            <a:ext cx="1033052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PlgBlt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6EA08317-71A0-4F8C-8742-8627B7A65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2419">
            <a:off x="7884192" y="737041"/>
            <a:ext cx="590476" cy="590476"/>
          </a:xfrm>
          <a:prstGeom prst="rect">
            <a:avLst/>
          </a:prstGeom>
        </p:spPr>
      </p:pic>
      <p:sp>
        <p:nvSpPr>
          <p:cNvPr id="110" name="타원 109">
            <a:extLst>
              <a:ext uri="{FF2B5EF4-FFF2-40B4-BE49-F238E27FC236}">
                <a16:creationId xmlns:a16="http://schemas.microsoft.com/office/drawing/2014/main" id="{B5C6864B-F0CD-4409-8016-BA3958088369}"/>
              </a:ext>
            </a:extLst>
          </p:cNvPr>
          <p:cNvSpPr/>
          <p:nvPr/>
        </p:nvSpPr>
        <p:spPr>
          <a:xfrm>
            <a:off x="8153167" y="547605"/>
            <a:ext cx="137308" cy="1373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EB55CE5-8354-43D3-8A9E-B0F239C09C86}"/>
              </a:ext>
            </a:extLst>
          </p:cNvPr>
          <p:cNvSpPr/>
          <p:nvPr/>
        </p:nvSpPr>
        <p:spPr>
          <a:xfrm>
            <a:off x="8507878" y="989826"/>
            <a:ext cx="137308" cy="1373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BF24CD3-1822-4A91-81FD-B8B6C1418644}"/>
              </a:ext>
            </a:extLst>
          </p:cNvPr>
          <p:cNvSpPr/>
          <p:nvPr/>
        </p:nvSpPr>
        <p:spPr>
          <a:xfrm>
            <a:off x="7694756" y="933198"/>
            <a:ext cx="137308" cy="1373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BAB0E89-126C-413C-A09A-7D4EB4D7E917}"/>
              </a:ext>
            </a:extLst>
          </p:cNvPr>
          <p:cNvSpPr txBox="1"/>
          <p:nvPr/>
        </p:nvSpPr>
        <p:spPr>
          <a:xfrm>
            <a:off x="7979338" y="223969"/>
            <a:ext cx="3978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v0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5276DC8-F93E-4297-9BA5-262363C34C7E}"/>
              </a:ext>
            </a:extLst>
          </p:cNvPr>
          <p:cNvSpPr txBox="1"/>
          <p:nvPr/>
        </p:nvSpPr>
        <p:spPr>
          <a:xfrm>
            <a:off x="7350118" y="651272"/>
            <a:ext cx="3978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v2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469A684-FF9E-42E4-AE7C-B92A09890802}"/>
              </a:ext>
            </a:extLst>
          </p:cNvPr>
          <p:cNvSpPr txBox="1"/>
          <p:nvPr/>
        </p:nvSpPr>
        <p:spPr>
          <a:xfrm>
            <a:off x="1377449" y="3369943"/>
            <a:ext cx="15600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모든 각도 반복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81B77B9-4FAE-4D34-AFCC-1FED2B0A511E}"/>
              </a:ext>
            </a:extLst>
          </p:cNvPr>
          <p:cNvSpPr txBox="1"/>
          <p:nvPr/>
        </p:nvSpPr>
        <p:spPr>
          <a:xfrm>
            <a:off x="1630549" y="2974115"/>
            <a:ext cx="1033052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PlgBlt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17" name="화살표: 오른쪽 116">
            <a:extLst>
              <a:ext uri="{FF2B5EF4-FFF2-40B4-BE49-F238E27FC236}">
                <a16:creationId xmlns:a16="http://schemas.microsoft.com/office/drawing/2014/main" id="{9A5803B8-D4B1-4CB7-AF1B-174A2E7F7B2C}"/>
              </a:ext>
            </a:extLst>
          </p:cNvPr>
          <p:cNvSpPr/>
          <p:nvPr/>
        </p:nvSpPr>
        <p:spPr>
          <a:xfrm>
            <a:off x="1839549" y="2417154"/>
            <a:ext cx="618538" cy="493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98D43C3-EBF7-4F7B-B589-3616ECE3B38A}"/>
              </a:ext>
            </a:extLst>
          </p:cNvPr>
          <p:cNvCxnSpPr>
            <a:cxnSpLocks/>
          </p:cNvCxnSpPr>
          <p:nvPr/>
        </p:nvCxnSpPr>
        <p:spPr>
          <a:xfrm>
            <a:off x="401884" y="939301"/>
            <a:ext cx="104010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제목 1">
            <a:extLst>
              <a:ext uri="{FF2B5EF4-FFF2-40B4-BE49-F238E27FC236}">
                <a16:creationId xmlns:a16="http://schemas.microsoft.com/office/drawing/2014/main" id="{3A8BAB11-D33D-4608-9106-ED0C56A9AB7D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1047854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회전</a:t>
            </a:r>
          </a:p>
        </p:txBody>
      </p:sp>
    </p:spTree>
    <p:extLst>
      <p:ext uri="{BB962C8B-B14F-4D97-AF65-F5344CB8AC3E}">
        <p14:creationId xmlns:p14="http://schemas.microsoft.com/office/powerpoint/2010/main" val="1072175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BAED1F54-FA96-4FB4-81B6-0B2B8DAFB90C}"/>
              </a:ext>
            </a:extLst>
          </p:cNvPr>
          <p:cNvSpPr txBox="1"/>
          <p:nvPr/>
        </p:nvSpPr>
        <p:spPr>
          <a:xfrm>
            <a:off x="878313" y="4873782"/>
            <a:ext cx="2446440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atan2(</a:t>
            </a:r>
            <a:r>
              <a:rPr lang="en-US" altLang="ko-KR" sz="1600" b="1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vec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for player)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0FB92D-1FC1-43B7-AC57-E5F4A9F53CF0}"/>
              </a:ext>
            </a:extLst>
          </p:cNvPr>
          <p:cNvSpPr txBox="1"/>
          <p:nvPr/>
        </p:nvSpPr>
        <p:spPr>
          <a:xfrm>
            <a:off x="1321512" y="5232292"/>
            <a:ext cx="15600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회전 각도 계산</a:t>
            </a: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03D15D83-D683-4A68-A342-6E8F31A9B663}"/>
              </a:ext>
            </a:extLst>
          </p:cNvPr>
          <p:cNvSpPr/>
          <p:nvPr/>
        </p:nvSpPr>
        <p:spPr>
          <a:xfrm>
            <a:off x="1858893" y="4312956"/>
            <a:ext cx="618538" cy="493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3730BE-1532-430D-A850-06DCF5403396}"/>
              </a:ext>
            </a:extLst>
          </p:cNvPr>
          <p:cNvSpPr txBox="1"/>
          <p:nvPr/>
        </p:nvSpPr>
        <p:spPr>
          <a:xfrm>
            <a:off x="3758556" y="4873782"/>
            <a:ext cx="2165274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>
                    <a:lumMod val="85000"/>
                  </a:schemeClr>
                </a:solidFill>
                <a:latin typeface="+mn-ea"/>
              </a:rPr>
              <a:t>GdiTransparentBlt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40FFF3-3539-4F93-8947-5C94D66A577F}"/>
              </a:ext>
            </a:extLst>
          </p:cNvPr>
          <p:cNvSpPr txBox="1"/>
          <p:nvPr/>
        </p:nvSpPr>
        <p:spPr>
          <a:xfrm>
            <a:off x="3673414" y="3138940"/>
            <a:ext cx="113685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꺼내 쓰기</a:t>
            </a:r>
            <a:r>
              <a:rPr lang="en-US" altLang="ko-KR" sz="1600" dirty="0">
                <a:solidFill>
                  <a:schemeClr val="bg1"/>
                </a:solidFill>
              </a:rPr>
              <a:t>!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637E21E1-0A60-4944-AE61-E1FEC7B43CB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36423">
            <a:off x="6618321" y="4243962"/>
            <a:ext cx="590476" cy="590476"/>
          </a:xfrm>
          <a:prstGeom prst="rect">
            <a:avLst/>
          </a:prstGeom>
        </p:spPr>
      </p:pic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777D62DB-B3FC-4F75-AA2D-855F45572825}"/>
              </a:ext>
            </a:extLst>
          </p:cNvPr>
          <p:cNvSpPr/>
          <p:nvPr/>
        </p:nvSpPr>
        <p:spPr>
          <a:xfrm>
            <a:off x="4531925" y="4312956"/>
            <a:ext cx="618538" cy="493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4693B1-196B-4072-B9B9-9C1940C3D507}"/>
              </a:ext>
            </a:extLst>
          </p:cNvPr>
          <p:cNvSpPr txBox="1"/>
          <p:nvPr/>
        </p:nvSpPr>
        <p:spPr>
          <a:xfrm>
            <a:off x="7850503" y="4873782"/>
            <a:ext cx="2205026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GdiTransparentBlt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A5DDF6C-3FAA-4303-BDEE-FCBE5E44DE11}"/>
              </a:ext>
            </a:extLst>
          </p:cNvPr>
          <p:cNvSpPr txBox="1"/>
          <p:nvPr/>
        </p:nvSpPr>
        <p:spPr>
          <a:xfrm>
            <a:off x="10322782" y="4864585"/>
            <a:ext cx="1356144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목표 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dc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6CB3CDDB-CECE-4C8C-A535-60F644A18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4289" y="3790307"/>
            <a:ext cx="1356144" cy="108806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BF58CC9-88A5-4D6F-8684-328D52DB150E}"/>
              </a:ext>
            </a:extLst>
          </p:cNvPr>
          <p:cNvSpPr txBox="1"/>
          <p:nvPr/>
        </p:nvSpPr>
        <p:spPr>
          <a:xfrm>
            <a:off x="6191083" y="4873782"/>
            <a:ext cx="1403470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후면 버퍼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2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AE572B14-9E00-4565-81E9-B3F0F5BE1258}"/>
              </a:ext>
            </a:extLst>
          </p:cNvPr>
          <p:cNvSpPr/>
          <p:nvPr/>
        </p:nvSpPr>
        <p:spPr>
          <a:xfrm>
            <a:off x="8607932" y="4312956"/>
            <a:ext cx="618538" cy="493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823FC36-8B23-4930-BA80-0E822E17B090}"/>
              </a:ext>
            </a:extLst>
          </p:cNvPr>
          <p:cNvCxnSpPr>
            <a:cxnSpLocks/>
          </p:cNvCxnSpPr>
          <p:nvPr/>
        </p:nvCxnSpPr>
        <p:spPr>
          <a:xfrm>
            <a:off x="401884" y="939301"/>
            <a:ext cx="104010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1">
            <a:extLst>
              <a:ext uri="{FF2B5EF4-FFF2-40B4-BE49-F238E27FC236}">
                <a16:creationId xmlns:a16="http://schemas.microsoft.com/office/drawing/2014/main" id="{31CF03D3-6788-4C0E-A475-F28FA433C589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1047854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회전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78146E66-F9D9-40B7-8977-91BCE9883787}"/>
              </a:ext>
            </a:extLst>
          </p:cNvPr>
          <p:cNvSpPr/>
          <p:nvPr/>
        </p:nvSpPr>
        <p:spPr>
          <a:xfrm>
            <a:off x="3174882" y="2307102"/>
            <a:ext cx="5193102" cy="590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6" name="그림 125">
            <a:extLst>
              <a:ext uri="{FF2B5EF4-FFF2-40B4-BE49-F238E27FC236}">
                <a16:creationId xmlns:a16="http://schemas.microsoft.com/office/drawing/2014/main" id="{5B716E34-9F0A-4B55-B4EC-3A83E6544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882" y="2307102"/>
            <a:ext cx="590476" cy="590476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60C02602-91F2-435B-8EA3-0D46D47D9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8271">
            <a:off x="3817594" y="2307102"/>
            <a:ext cx="590476" cy="590476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286D4FDC-76E6-482B-8F7A-9D205436E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36423">
            <a:off x="4425322" y="2307102"/>
            <a:ext cx="590476" cy="590476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id="{8A8CE884-F207-4FFE-997A-78447FE50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2419">
            <a:off x="5096604" y="2307101"/>
            <a:ext cx="590476" cy="590476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B3C27BAE-D606-46E2-AA0D-5DBA726F1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67554">
            <a:off x="5682454" y="2307102"/>
            <a:ext cx="590476" cy="590476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2582758D-BEDA-4C56-8FA0-7361CAD03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59762">
            <a:off x="6271937" y="2307101"/>
            <a:ext cx="590476" cy="590476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63E957F8-0B18-4710-BF93-16A35AF06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7173" y="2307100"/>
            <a:ext cx="590476" cy="590476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3173E12D-3972-4656-ABC0-1032B50CC451}"/>
              </a:ext>
            </a:extLst>
          </p:cNvPr>
          <p:cNvSpPr txBox="1"/>
          <p:nvPr/>
        </p:nvSpPr>
        <p:spPr>
          <a:xfrm>
            <a:off x="7571633" y="239484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…</a:t>
            </a:r>
            <a:endParaRPr lang="ko-KR" altLang="en-US" b="1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32649F7-3C90-403C-83D0-AB62BC7A32BB}"/>
              </a:ext>
            </a:extLst>
          </p:cNvPr>
          <p:cNvSpPr/>
          <p:nvPr/>
        </p:nvSpPr>
        <p:spPr>
          <a:xfrm>
            <a:off x="3174882" y="2148691"/>
            <a:ext cx="5193102" cy="1687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70F8FC3-0C80-4C12-8605-A63DAE514275}"/>
              </a:ext>
            </a:extLst>
          </p:cNvPr>
          <p:cNvSpPr/>
          <p:nvPr/>
        </p:nvSpPr>
        <p:spPr>
          <a:xfrm>
            <a:off x="3174882" y="2895395"/>
            <a:ext cx="5193102" cy="14556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2A31C07-98A1-4733-8511-8AB88FDB16AD}"/>
              </a:ext>
            </a:extLst>
          </p:cNvPr>
          <p:cNvSpPr txBox="1"/>
          <p:nvPr/>
        </p:nvSpPr>
        <p:spPr>
          <a:xfrm>
            <a:off x="5018209" y="2980729"/>
            <a:ext cx="1506448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후면 버퍼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138" name="그림 137">
            <a:extLst>
              <a:ext uri="{FF2B5EF4-FFF2-40B4-BE49-F238E27FC236}">
                <a16:creationId xmlns:a16="http://schemas.microsoft.com/office/drawing/2014/main" id="{DB8A7EF2-0380-4662-8083-8173F3174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445" y="737043"/>
            <a:ext cx="590476" cy="590476"/>
          </a:xfrm>
          <a:prstGeom prst="rect">
            <a:avLst/>
          </a:prstGeom>
        </p:spPr>
      </p:pic>
      <p:sp>
        <p:nvSpPr>
          <p:cNvPr id="139" name="타원 138">
            <a:extLst>
              <a:ext uri="{FF2B5EF4-FFF2-40B4-BE49-F238E27FC236}">
                <a16:creationId xmlns:a16="http://schemas.microsoft.com/office/drawing/2014/main" id="{8219860A-D42A-467F-9F14-1C6CE3C37747}"/>
              </a:ext>
            </a:extLst>
          </p:cNvPr>
          <p:cNvSpPr/>
          <p:nvPr/>
        </p:nvSpPr>
        <p:spPr>
          <a:xfrm>
            <a:off x="1944086" y="663002"/>
            <a:ext cx="137308" cy="1373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EF9CA7D2-40C1-43E6-AF70-459DE578091D}"/>
              </a:ext>
            </a:extLst>
          </p:cNvPr>
          <p:cNvSpPr/>
          <p:nvPr/>
        </p:nvSpPr>
        <p:spPr>
          <a:xfrm>
            <a:off x="2575629" y="663002"/>
            <a:ext cx="137308" cy="1373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7CFD663-77AC-4E35-9101-EE086B293827}"/>
              </a:ext>
            </a:extLst>
          </p:cNvPr>
          <p:cNvSpPr/>
          <p:nvPr/>
        </p:nvSpPr>
        <p:spPr>
          <a:xfrm>
            <a:off x="1944086" y="1253718"/>
            <a:ext cx="137308" cy="1373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65872DC-ABEF-43D8-A946-C32AF061FDDE}"/>
              </a:ext>
            </a:extLst>
          </p:cNvPr>
          <p:cNvSpPr txBox="1"/>
          <p:nvPr/>
        </p:nvSpPr>
        <p:spPr>
          <a:xfrm>
            <a:off x="1703667" y="409354"/>
            <a:ext cx="3978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v0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17AFF26-F45E-4129-AE19-106C97C74B41}"/>
              </a:ext>
            </a:extLst>
          </p:cNvPr>
          <p:cNvSpPr txBox="1"/>
          <p:nvPr/>
        </p:nvSpPr>
        <p:spPr>
          <a:xfrm>
            <a:off x="2582871" y="409354"/>
            <a:ext cx="3978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v1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0CFC417-6C28-4333-9336-B496C78A0535}"/>
              </a:ext>
            </a:extLst>
          </p:cNvPr>
          <p:cNvSpPr txBox="1"/>
          <p:nvPr/>
        </p:nvSpPr>
        <p:spPr>
          <a:xfrm>
            <a:off x="1673795" y="1268231"/>
            <a:ext cx="3978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v2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345B2B51-488D-4709-A9D9-973E993BC7E7}"/>
              </a:ext>
            </a:extLst>
          </p:cNvPr>
          <p:cNvSpPr/>
          <p:nvPr/>
        </p:nvSpPr>
        <p:spPr>
          <a:xfrm>
            <a:off x="5168989" y="547606"/>
            <a:ext cx="137308" cy="1373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481DB650-6A14-48AF-ACBA-94E72CCD2A71}"/>
              </a:ext>
            </a:extLst>
          </p:cNvPr>
          <p:cNvSpPr/>
          <p:nvPr/>
        </p:nvSpPr>
        <p:spPr>
          <a:xfrm>
            <a:off x="5523700" y="989827"/>
            <a:ext cx="137308" cy="1373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180353B2-B8EA-46B1-A137-8EC15FBF1CF3}"/>
              </a:ext>
            </a:extLst>
          </p:cNvPr>
          <p:cNvSpPr/>
          <p:nvPr/>
        </p:nvSpPr>
        <p:spPr>
          <a:xfrm>
            <a:off x="4710578" y="933199"/>
            <a:ext cx="137308" cy="1373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55C6B9D-7B47-4E40-B78E-678F6B4A6FDD}"/>
              </a:ext>
            </a:extLst>
          </p:cNvPr>
          <p:cNvSpPr txBox="1"/>
          <p:nvPr/>
        </p:nvSpPr>
        <p:spPr>
          <a:xfrm>
            <a:off x="4995160" y="223970"/>
            <a:ext cx="3978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v0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ABE0F5E-3400-4567-A8EE-9A484572DC92}"/>
              </a:ext>
            </a:extLst>
          </p:cNvPr>
          <p:cNvSpPr txBox="1"/>
          <p:nvPr/>
        </p:nvSpPr>
        <p:spPr>
          <a:xfrm>
            <a:off x="5575968" y="701329"/>
            <a:ext cx="3978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v1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B562C7A-8978-46A2-8718-54E4BD57F202}"/>
              </a:ext>
            </a:extLst>
          </p:cNvPr>
          <p:cNvSpPr txBox="1"/>
          <p:nvPr/>
        </p:nvSpPr>
        <p:spPr>
          <a:xfrm>
            <a:off x="4365940" y="651273"/>
            <a:ext cx="3978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v2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1" name="화살표: 오른쪽 150">
            <a:extLst>
              <a:ext uri="{FF2B5EF4-FFF2-40B4-BE49-F238E27FC236}">
                <a16:creationId xmlns:a16="http://schemas.microsoft.com/office/drawing/2014/main" id="{585E606D-2C1B-4A05-A60E-4A010428C51F}"/>
              </a:ext>
            </a:extLst>
          </p:cNvPr>
          <p:cNvSpPr/>
          <p:nvPr/>
        </p:nvSpPr>
        <p:spPr>
          <a:xfrm>
            <a:off x="6416809" y="785552"/>
            <a:ext cx="618538" cy="493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4A63057E-A530-485C-8488-5E6575847855}"/>
              </a:ext>
            </a:extLst>
          </p:cNvPr>
          <p:cNvSpPr/>
          <p:nvPr/>
        </p:nvSpPr>
        <p:spPr>
          <a:xfrm>
            <a:off x="3254445" y="785552"/>
            <a:ext cx="618538" cy="493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8A47E0D-4331-4044-911F-E64517910F70}"/>
              </a:ext>
            </a:extLst>
          </p:cNvPr>
          <p:cNvSpPr txBox="1"/>
          <p:nvPr/>
        </p:nvSpPr>
        <p:spPr>
          <a:xfrm>
            <a:off x="2558664" y="1448300"/>
            <a:ext cx="1998069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matrix product 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937CE31-E33C-46D3-A392-17B645810DBA}"/>
              </a:ext>
            </a:extLst>
          </p:cNvPr>
          <p:cNvSpPr txBox="1"/>
          <p:nvPr/>
        </p:nvSpPr>
        <p:spPr>
          <a:xfrm>
            <a:off x="6209552" y="1448300"/>
            <a:ext cx="1033052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PlgBlt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id="{9D3FF369-99F2-4013-90EC-7FBFF10B5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2419">
            <a:off x="7884192" y="737041"/>
            <a:ext cx="590476" cy="590476"/>
          </a:xfrm>
          <a:prstGeom prst="rect">
            <a:avLst/>
          </a:prstGeom>
        </p:spPr>
      </p:pic>
      <p:sp>
        <p:nvSpPr>
          <p:cNvPr id="156" name="타원 155">
            <a:extLst>
              <a:ext uri="{FF2B5EF4-FFF2-40B4-BE49-F238E27FC236}">
                <a16:creationId xmlns:a16="http://schemas.microsoft.com/office/drawing/2014/main" id="{8BD4425C-119E-43A0-8D03-D1E24969BA9E}"/>
              </a:ext>
            </a:extLst>
          </p:cNvPr>
          <p:cNvSpPr/>
          <p:nvPr/>
        </p:nvSpPr>
        <p:spPr>
          <a:xfrm>
            <a:off x="8153167" y="547605"/>
            <a:ext cx="137308" cy="1373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3F2450EA-1D8A-485A-B284-24CD5D7F39BD}"/>
              </a:ext>
            </a:extLst>
          </p:cNvPr>
          <p:cNvSpPr/>
          <p:nvPr/>
        </p:nvSpPr>
        <p:spPr>
          <a:xfrm>
            <a:off x="8507878" y="989826"/>
            <a:ext cx="137308" cy="1373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9ECB3F23-AD81-4544-835C-BD8F5B565F1B}"/>
              </a:ext>
            </a:extLst>
          </p:cNvPr>
          <p:cNvSpPr/>
          <p:nvPr/>
        </p:nvSpPr>
        <p:spPr>
          <a:xfrm>
            <a:off x="7694756" y="933198"/>
            <a:ext cx="137308" cy="1373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FAA061E-9F14-461F-8E6A-FEFED419B178}"/>
              </a:ext>
            </a:extLst>
          </p:cNvPr>
          <p:cNvSpPr txBox="1"/>
          <p:nvPr/>
        </p:nvSpPr>
        <p:spPr>
          <a:xfrm>
            <a:off x="7979338" y="223969"/>
            <a:ext cx="3978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v0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6233E13-99CE-4EC7-BB8E-291875194B7F}"/>
              </a:ext>
            </a:extLst>
          </p:cNvPr>
          <p:cNvSpPr txBox="1"/>
          <p:nvPr/>
        </p:nvSpPr>
        <p:spPr>
          <a:xfrm>
            <a:off x="7350118" y="651272"/>
            <a:ext cx="3978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v2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5465DA9-C7C2-4C7B-93AF-96CAB32633FB}"/>
              </a:ext>
            </a:extLst>
          </p:cNvPr>
          <p:cNvSpPr txBox="1"/>
          <p:nvPr/>
        </p:nvSpPr>
        <p:spPr>
          <a:xfrm>
            <a:off x="1630549" y="2974115"/>
            <a:ext cx="1033052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PlgBlt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63" name="화살표: 오른쪽 162">
            <a:extLst>
              <a:ext uri="{FF2B5EF4-FFF2-40B4-BE49-F238E27FC236}">
                <a16:creationId xmlns:a16="http://schemas.microsoft.com/office/drawing/2014/main" id="{00F9BDD3-1EEF-48C8-A8AA-DD8473601499}"/>
              </a:ext>
            </a:extLst>
          </p:cNvPr>
          <p:cNvSpPr/>
          <p:nvPr/>
        </p:nvSpPr>
        <p:spPr>
          <a:xfrm>
            <a:off x="1839549" y="2417154"/>
            <a:ext cx="618538" cy="493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5BC7CA3-233B-4390-A0EB-52FCEF18BA20}"/>
              </a:ext>
            </a:extLst>
          </p:cNvPr>
          <p:cNvSpPr/>
          <p:nvPr/>
        </p:nvSpPr>
        <p:spPr>
          <a:xfrm>
            <a:off x="2565629" y="2939460"/>
            <a:ext cx="3419475" cy="1601110"/>
          </a:xfrm>
          <a:custGeom>
            <a:avLst/>
            <a:gdLst>
              <a:gd name="connsiteX0" fmla="*/ 0 w 3419475"/>
              <a:gd name="connsiteY0" fmla="*/ 1601110 h 1601110"/>
              <a:gd name="connsiteX1" fmla="*/ 1714500 w 3419475"/>
              <a:gd name="connsiteY1" fmla="*/ 910 h 1601110"/>
              <a:gd name="connsiteX2" fmla="*/ 3419475 w 3419475"/>
              <a:gd name="connsiteY2" fmla="*/ 1420135 h 1601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9475" h="1601110">
                <a:moveTo>
                  <a:pt x="0" y="1601110"/>
                </a:moveTo>
                <a:cubicBezTo>
                  <a:pt x="572294" y="816091"/>
                  <a:pt x="1144588" y="31072"/>
                  <a:pt x="1714500" y="910"/>
                </a:cubicBezTo>
                <a:cubicBezTo>
                  <a:pt x="2284413" y="-29253"/>
                  <a:pt x="2851944" y="695441"/>
                  <a:pt x="3419475" y="1420135"/>
                </a:cubicBezTo>
              </a:path>
            </a:pathLst>
          </a:cu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945FE6F-A30E-4D3E-A55A-F647790BDD5E}"/>
              </a:ext>
            </a:extLst>
          </p:cNvPr>
          <p:cNvSpPr/>
          <p:nvPr/>
        </p:nvSpPr>
        <p:spPr>
          <a:xfrm>
            <a:off x="4355442" y="2329095"/>
            <a:ext cx="648442" cy="58426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9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F5919FF-0BBE-4F13-870F-2DCB952E0CE7}"/>
              </a:ext>
            </a:extLst>
          </p:cNvPr>
          <p:cNvCxnSpPr>
            <a:cxnSpLocks/>
          </p:cNvCxnSpPr>
          <p:nvPr/>
        </p:nvCxnSpPr>
        <p:spPr>
          <a:xfrm>
            <a:off x="401884" y="939301"/>
            <a:ext cx="251276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>
            <a:extLst>
              <a:ext uri="{FF2B5EF4-FFF2-40B4-BE49-F238E27FC236}">
                <a16:creationId xmlns:a16="http://schemas.microsoft.com/office/drawing/2014/main" id="{311B1853-2E4B-43F9-A85A-F63FD15F1E6A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2512766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c++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문법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DF092E6-34A6-4CE4-A4F0-31805023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31" y="1082844"/>
            <a:ext cx="3616296" cy="1411237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847E292-C95E-4701-B6C1-A0E53036D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1" y="2653053"/>
            <a:ext cx="3616296" cy="155147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AEA3B4A-0C57-4B2B-B1F7-50679819B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31" y="4363496"/>
            <a:ext cx="4581455" cy="113261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26BBE92-A76B-4899-B1BF-515CEDCE11A1}"/>
              </a:ext>
            </a:extLst>
          </p:cNvPr>
          <p:cNvSpPr txBox="1"/>
          <p:nvPr/>
        </p:nvSpPr>
        <p:spPr>
          <a:xfrm>
            <a:off x="1434374" y="5485801"/>
            <a:ext cx="3233768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const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선언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const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키워드</a:t>
            </a:r>
          </a:p>
        </p:txBody>
      </p:sp>
    </p:spTree>
    <p:extLst>
      <p:ext uri="{BB962C8B-B14F-4D97-AF65-F5344CB8AC3E}">
        <p14:creationId xmlns:p14="http://schemas.microsoft.com/office/powerpoint/2010/main" val="37251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F5919FF-0BBE-4F13-870F-2DCB952E0CE7}"/>
              </a:ext>
            </a:extLst>
          </p:cNvPr>
          <p:cNvCxnSpPr>
            <a:cxnSpLocks/>
          </p:cNvCxnSpPr>
          <p:nvPr/>
        </p:nvCxnSpPr>
        <p:spPr>
          <a:xfrm>
            <a:off x="401884" y="939301"/>
            <a:ext cx="251276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>
            <a:extLst>
              <a:ext uri="{FF2B5EF4-FFF2-40B4-BE49-F238E27FC236}">
                <a16:creationId xmlns:a16="http://schemas.microsoft.com/office/drawing/2014/main" id="{311B1853-2E4B-43F9-A85A-F63FD15F1E6A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2512766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c++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문법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DF092E6-34A6-4CE4-A4F0-31805023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31" y="1082844"/>
            <a:ext cx="3616296" cy="1411237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847E292-C95E-4701-B6C1-A0E53036D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1" y="2653053"/>
            <a:ext cx="3616296" cy="155147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AEA3B4A-0C57-4B2B-B1F7-50679819B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31" y="4363496"/>
            <a:ext cx="4581455" cy="113261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90E1B09-9457-48A5-A7E1-27C134C0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890" y="215313"/>
            <a:ext cx="3759440" cy="141123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417D166-F5AB-4BB4-BA1B-8DE027C33585}"/>
              </a:ext>
            </a:extLst>
          </p:cNvPr>
          <p:cNvSpPr txBox="1"/>
          <p:nvPr/>
        </p:nvSpPr>
        <p:spPr>
          <a:xfrm>
            <a:off x="6637890" y="1485047"/>
            <a:ext cx="3759440" cy="830997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noexcept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키워드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</a:p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default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키워드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delete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키워드</a:t>
            </a:r>
            <a:endParaRPr lang="en-US" altLang="ko-KR" sz="1600" b="1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virtual </a:t>
            </a:r>
            <a:r>
              <a:rPr lang="ko-KR" altLang="en-US" sz="1600" b="1" dirty="0" err="1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소멸자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F5919FF-0BBE-4F13-870F-2DCB952E0CE7}"/>
              </a:ext>
            </a:extLst>
          </p:cNvPr>
          <p:cNvCxnSpPr>
            <a:cxnSpLocks/>
          </p:cNvCxnSpPr>
          <p:nvPr/>
        </p:nvCxnSpPr>
        <p:spPr>
          <a:xfrm>
            <a:off x="401884" y="939301"/>
            <a:ext cx="251276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>
            <a:extLst>
              <a:ext uri="{FF2B5EF4-FFF2-40B4-BE49-F238E27FC236}">
                <a16:creationId xmlns:a16="http://schemas.microsoft.com/office/drawing/2014/main" id="{311B1853-2E4B-43F9-A85A-F63FD15F1E6A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2512766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c++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문법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DF092E6-34A6-4CE4-A4F0-31805023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31" y="1082844"/>
            <a:ext cx="3616296" cy="1411237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847E292-C95E-4701-B6C1-A0E53036D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1" y="2653053"/>
            <a:ext cx="3616296" cy="155147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AEA3B4A-0C57-4B2B-B1F7-50679819B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31" y="4363496"/>
            <a:ext cx="4581455" cy="113261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CA89F08-1799-4509-992F-02ADA14BC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283" y="1788461"/>
            <a:ext cx="4595915" cy="200144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90E1B09-9457-48A5-A7E1-27C134C0D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7890" y="215313"/>
            <a:ext cx="3759440" cy="141123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BF162D3-C2C3-4FEE-BBC6-A8130F49C3BF}"/>
              </a:ext>
            </a:extLst>
          </p:cNvPr>
          <p:cNvSpPr txBox="1"/>
          <p:nvPr/>
        </p:nvSpPr>
        <p:spPr>
          <a:xfrm>
            <a:off x="7823519" y="3754768"/>
            <a:ext cx="2223442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연산자 오버로딩</a:t>
            </a:r>
          </a:p>
        </p:txBody>
      </p:sp>
    </p:spTree>
    <p:extLst>
      <p:ext uri="{BB962C8B-B14F-4D97-AF65-F5344CB8AC3E}">
        <p14:creationId xmlns:p14="http://schemas.microsoft.com/office/powerpoint/2010/main" val="399508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F5919FF-0BBE-4F13-870F-2DCB952E0CE7}"/>
              </a:ext>
            </a:extLst>
          </p:cNvPr>
          <p:cNvCxnSpPr>
            <a:cxnSpLocks/>
          </p:cNvCxnSpPr>
          <p:nvPr/>
        </p:nvCxnSpPr>
        <p:spPr>
          <a:xfrm>
            <a:off x="401884" y="939301"/>
            <a:ext cx="251276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>
            <a:extLst>
              <a:ext uri="{FF2B5EF4-FFF2-40B4-BE49-F238E27FC236}">
                <a16:creationId xmlns:a16="http://schemas.microsoft.com/office/drawing/2014/main" id="{311B1853-2E4B-43F9-A85A-F63FD15F1E6A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2512766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c++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문법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DF092E6-34A6-4CE4-A4F0-31805023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31" y="1082844"/>
            <a:ext cx="3616296" cy="1411237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847E292-C95E-4701-B6C1-A0E53036D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1" y="2653053"/>
            <a:ext cx="3616296" cy="155147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AEA3B4A-0C57-4B2B-B1F7-50679819B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31" y="4363496"/>
            <a:ext cx="4581455" cy="113261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CA89F08-1799-4509-992F-02ADA14BC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283" y="1788461"/>
            <a:ext cx="4595915" cy="200144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240BC1B0-AAC1-4D16-B0E1-6033A5553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7284" y="3924044"/>
            <a:ext cx="3796232" cy="130458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90E1B09-9457-48A5-A7E1-27C134C0DC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7890" y="215313"/>
            <a:ext cx="3759440" cy="141123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316A06A-D82E-4241-88BD-2F78D705A37A}"/>
              </a:ext>
            </a:extLst>
          </p:cNvPr>
          <p:cNvSpPr txBox="1"/>
          <p:nvPr/>
        </p:nvSpPr>
        <p:spPr>
          <a:xfrm>
            <a:off x="7602443" y="5228631"/>
            <a:ext cx="1606418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assert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93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08BE50C-640B-4D4F-A4C9-BCCACBBA846E}"/>
              </a:ext>
            </a:extLst>
          </p:cNvPr>
          <p:cNvSpPr/>
          <p:nvPr/>
        </p:nvSpPr>
        <p:spPr>
          <a:xfrm>
            <a:off x="4806482" y="903642"/>
            <a:ext cx="2258552" cy="5525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unit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87EBED-7AAA-4A2F-BD07-B4EEB245AD69}"/>
              </a:ext>
            </a:extLst>
          </p:cNvPr>
          <p:cNvSpPr/>
          <p:nvPr/>
        </p:nvSpPr>
        <p:spPr>
          <a:xfrm>
            <a:off x="1983291" y="2257313"/>
            <a:ext cx="2258552" cy="5525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plane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C7BB1D-F76C-4E31-9C03-467060AE50C6}"/>
              </a:ext>
            </a:extLst>
          </p:cNvPr>
          <p:cNvSpPr/>
          <p:nvPr/>
        </p:nvSpPr>
        <p:spPr>
          <a:xfrm>
            <a:off x="7877612" y="2257313"/>
            <a:ext cx="2258552" cy="5525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projectile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E48032-4822-4904-97C4-58FA99D886C5}"/>
              </a:ext>
            </a:extLst>
          </p:cNvPr>
          <p:cNvSpPr/>
          <p:nvPr/>
        </p:nvSpPr>
        <p:spPr>
          <a:xfrm>
            <a:off x="786573" y="3907958"/>
            <a:ext cx="1775472" cy="4343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player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0AD051-5003-4FB2-BBC8-255C58332E78}"/>
              </a:ext>
            </a:extLst>
          </p:cNvPr>
          <p:cNvSpPr/>
          <p:nvPr/>
        </p:nvSpPr>
        <p:spPr>
          <a:xfrm>
            <a:off x="6081678" y="3907958"/>
            <a:ext cx="1775472" cy="4343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bullet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9B8E38-59C5-4AEF-8A86-E670EF60F6E3}"/>
              </a:ext>
            </a:extLst>
          </p:cNvPr>
          <p:cNvSpPr/>
          <p:nvPr/>
        </p:nvSpPr>
        <p:spPr>
          <a:xfrm>
            <a:off x="3722168" y="3907958"/>
            <a:ext cx="1775472" cy="4343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monster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1AE317-52C4-4818-8B78-567EBF56BED8}"/>
              </a:ext>
            </a:extLst>
          </p:cNvPr>
          <p:cNvSpPr/>
          <p:nvPr/>
        </p:nvSpPr>
        <p:spPr>
          <a:xfrm>
            <a:off x="10172364" y="3907958"/>
            <a:ext cx="1775472" cy="4343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effect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FBC1676-178E-4E9E-9BE6-74FF14B73C36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4123588" y="445142"/>
            <a:ext cx="801151" cy="2823191"/>
          </a:xfrm>
          <a:prstGeom prst="bentConnector3">
            <a:avLst>
              <a:gd name="adj1" fmla="val 63998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8A75AE1-B15A-4425-91C0-C26AE5B5C4C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7070748" y="321172"/>
            <a:ext cx="801151" cy="3071130"/>
          </a:xfrm>
          <a:prstGeom prst="bentConnector3">
            <a:avLst>
              <a:gd name="adj1" fmla="val 63998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A597186-E7F9-4752-86FA-09B6171CD4F0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16200000" flipH="1">
            <a:off x="9484432" y="2332289"/>
            <a:ext cx="1098125" cy="205321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CEFDB27-1F93-42CD-9897-9DBFA0CBAFB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>
            <a:off x="7439089" y="2340158"/>
            <a:ext cx="1098125" cy="2037474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9BB54EB-B812-4823-A698-9CACF6E1CDE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1844376" y="2639766"/>
            <a:ext cx="1098125" cy="143825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8ACCEBD-8EAE-4694-88FD-8A4092FE8432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16200000" flipH="1">
            <a:off x="3312173" y="2610226"/>
            <a:ext cx="1098125" cy="149733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E7FE2FF-0A18-4AA7-88B3-C138AB7DB1B8}"/>
              </a:ext>
            </a:extLst>
          </p:cNvPr>
          <p:cNvSpPr/>
          <p:nvPr/>
        </p:nvSpPr>
        <p:spPr>
          <a:xfrm>
            <a:off x="8119150" y="3907958"/>
            <a:ext cx="1775472" cy="4343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item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262E96D-CD1D-41F0-85C7-DBD251370535}"/>
              </a:ext>
            </a:extLst>
          </p:cNvPr>
          <p:cNvCxnSpPr>
            <a:cxnSpLocks/>
          </p:cNvCxnSpPr>
          <p:nvPr/>
        </p:nvCxnSpPr>
        <p:spPr>
          <a:xfrm>
            <a:off x="401884" y="939301"/>
            <a:ext cx="251276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제목 1">
            <a:extLst>
              <a:ext uri="{FF2B5EF4-FFF2-40B4-BE49-F238E27FC236}">
                <a16:creationId xmlns:a16="http://schemas.microsoft.com/office/drawing/2014/main" id="{739F1C0A-DBF1-4FD6-AE05-489087A56172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2512766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상속과 </a:t>
            </a:r>
            <a:r>
              <a:rPr lang="ko-KR" altLang="en-US" sz="3600" dirty="0" err="1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다형성</a:t>
            </a:r>
            <a:endParaRPr lang="ko-KR" altLang="en-US" sz="36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153D18B-2C12-44F2-A6C5-D4A5CB112CC8}"/>
              </a:ext>
            </a:extLst>
          </p:cNvPr>
          <p:cNvCxnSpPr>
            <a:cxnSpLocks/>
            <a:stCxn id="10" idx="2"/>
            <a:endCxn id="80" idx="0"/>
          </p:cNvCxnSpPr>
          <p:nvPr/>
        </p:nvCxnSpPr>
        <p:spPr>
          <a:xfrm rot="5400000">
            <a:off x="8457825" y="3358894"/>
            <a:ext cx="1098125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12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08BE50C-640B-4D4F-A4C9-BCCACBBA846E}"/>
              </a:ext>
            </a:extLst>
          </p:cNvPr>
          <p:cNvSpPr/>
          <p:nvPr/>
        </p:nvSpPr>
        <p:spPr>
          <a:xfrm>
            <a:off x="4806482" y="903642"/>
            <a:ext cx="2258552" cy="5525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unit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87EBED-7AAA-4A2F-BD07-B4EEB245AD69}"/>
              </a:ext>
            </a:extLst>
          </p:cNvPr>
          <p:cNvSpPr/>
          <p:nvPr/>
        </p:nvSpPr>
        <p:spPr>
          <a:xfrm>
            <a:off x="1983291" y="2257313"/>
            <a:ext cx="2258552" cy="5525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plane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C7BB1D-F76C-4E31-9C03-467060AE50C6}"/>
              </a:ext>
            </a:extLst>
          </p:cNvPr>
          <p:cNvSpPr/>
          <p:nvPr/>
        </p:nvSpPr>
        <p:spPr>
          <a:xfrm>
            <a:off x="7877612" y="2257313"/>
            <a:ext cx="2258552" cy="5525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projectile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E48032-4822-4904-97C4-58FA99D886C5}"/>
              </a:ext>
            </a:extLst>
          </p:cNvPr>
          <p:cNvSpPr/>
          <p:nvPr/>
        </p:nvSpPr>
        <p:spPr>
          <a:xfrm>
            <a:off x="786573" y="3907958"/>
            <a:ext cx="1775472" cy="4343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player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0AD051-5003-4FB2-BBC8-255C58332E78}"/>
              </a:ext>
            </a:extLst>
          </p:cNvPr>
          <p:cNvSpPr/>
          <p:nvPr/>
        </p:nvSpPr>
        <p:spPr>
          <a:xfrm>
            <a:off x="6081678" y="3907958"/>
            <a:ext cx="1775472" cy="4343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bullet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9B8E38-59C5-4AEF-8A86-E670EF60F6E3}"/>
              </a:ext>
            </a:extLst>
          </p:cNvPr>
          <p:cNvSpPr/>
          <p:nvPr/>
        </p:nvSpPr>
        <p:spPr>
          <a:xfrm>
            <a:off x="3722168" y="3907958"/>
            <a:ext cx="1775472" cy="4343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monster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1AE317-52C4-4818-8B78-567EBF56BED8}"/>
              </a:ext>
            </a:extLst>
          </p:cNvPr>
          <p:cNvSpPr/>
          <p:nvPr/>
        </p:nvSpPr>
        <p:spPr>
          <a:xfrm>
            <a:off x="10172364" y="3907958"/>
            <a:ext cx="1775472" cy="4343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effect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FBC1676-178E-4E9E-9BE6-74FF14B73C36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4123588" y="445142"/>
            <a:ext cx="801151" cy="2823191"/>
          </a:xfrm>
          <a:prstGeom prst="bentConnector3">
            <a:avLst>
              <a:gd name="adj1" fmla="val 63998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8A75AE1-B15A-4425-91C0-C26AE5B5C4C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7070748" y="321172"/>
            <a:ext cx="801151" cy="3071130"/>
          </a:xfrm>
          <a:prstGeom prst="bentConnector3">
            <a:avLst>
              <a:gd name="adj1" fmla="val 63998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A597186-E7F9-4752-86FA-09B6171CD4F0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16200000" flipH="1">
            <a:off x="9484432" y="2332289"/>
            <a:ext cx="1098125" cy="205321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CEFDB27-1F93-42CD-9897-9DBFA0CBAFB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>
            <a:off x="7439089" y="2340158"/>
            <a:ext cx="1098125" cy="2037474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9BB54EB-B812-4823-A698-9CACF6E1CDE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1844376" y="2639766"/>
            <a:ext cx="1098125" cy="143825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8ACCEBD-8EAE-4694-88FD-8A4092FE8432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16200000" flipH="1">
            <a:off x="3312173" y="2610226"/>
            <a:ext cx="1098125" cy="149733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08B349-4788-4DD1-A0B3-53745038D1D7}"/>
              </a:ext>
            </a:extLst>
          </p:cNvPr>
          <p:cNvSpPr txBox="1"/>
          <p:nvPr/>
        </p:nvSpPr>
        <p:spPr>
          <a:xfrm>
            <a:off x="4294608" y="1482038"/>
            <a:ext cx="3430747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사이즈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체력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공격력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피격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사망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등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E7FE2FF-0A18-4AA7-88B3-C138AB7DB1B8}"/>
              </a:ext>
            </a:extLst>
          </p:cNvPr>
          <p:cNvSpPr/>
          <p:nvPr/>
        </p:nvSpPr>
        <p:spPr>
          <a:xfrm>
            <a:off x="8119150" y="3907958"/>
            <a:ext cx="1775472" cy="4343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item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788B603-6B26-4638-AC03-8594717EE649}"/>
              </a:ext>
            </a:extLst>
          </p:cNvPr>
          <p:cNvCxnSpPr>
            <a:cxnSpLocks/>
          </p:cNvCxnSpPr>
          <p:nvPr/>
        </p:nvCxnSpPr>
        <p:spPr>
          <a:xfrm>
            <a:off x="401884" y="939301"/>
            <a:ext cx="251276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제목 1">
            <a:extLst>
              <a:ext uri="{FF2B5EF4-FFF2-40B4-BE49-F238E27FC236}">
                <a16:creationId xmlns:a16="http://schemas.microsoft.com/office/drawing/2014/main" id="{D144FC60-9416-4929-9235-2FCD2F9F9326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2512766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상속과 </a:t>
            </a:r>
            <a:r>
              <a:rPr lang="ko-KR" altLang="en-US" sz="3600" dirty="0" err="1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다형성</a:t>
            </a:r>
            <a:endParaRPr lang="ko-KR" altLang="en-US" sz="36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9A5D234-CC7D-4FC3-B4C4-6E02DAD1558A}"/>
              </a:ext>
            </a:extLst>
          </p:cNvPr>
          <p:cNvCxnSpPr>
            <a:cxnSpLocks/>
          </p:cNvCxnSpPr>
          <p:nvPr/>
        </p:nvCxnSpPr>
        <p:spPr>
          <a:xfrm rot="5400000">
            <a:off x="8457825" y="3358894"/>
            <a:ext cx="1098125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22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08BE50C-640B-4D4F-A4C9-BCCACBBA846E}"/>
              </a:ext>
            </a:extLst>
          </p:cNvPr>
          <p:cNvSpPr/>
          <p:nvPr/>
        </p:nvSpPr>
        <p:spPr>
          <a:xfrm>
            <a:off x="4806482" y="903642"/>
            <a:ext cx="2258552" cy="5525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unit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87EBED-7AAA-4A2F-BD07-B4EEB245AD69}"/>
              </a:ext>
            </a:extLst>
          </p:cNvPr>
          <p:cNvSpPr/>
          <p:nvPr/>
        </p:nvSpPr>
        <p:spPr>
          <a:xfrm>
            <a:off x="1983291" y="2257313"/>
            <a:ext cx="2258552" cy="5525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plane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C7BB1D-F76C-4E31-9C03-467060AE50C6}"/>
              </a:ext>
            </a:extLst>
          </p:cNvPr>
          <p:cNvSpPr/>
          <p:nvPr/>
        </p:nvSpPr>
        <p:spPr>
          <a:xfrm>
            <a:off x="7877612" y="2257313"/>
            <a:ext cx="2258552" cy="5525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projectile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E48032-4822-4904-97C4-58FA99D886C5}"/>
              </a:ext>
            </a:extLst>
          </p:cNvPr>
          <p:cNvSpPr/>
          <p:nvPr/>
        </p:nvSpPr>
        <p:spPr>
          <a:xfrm>
            <a:off x="786573" y="3907958"/>
            <a:ext cx="1775472" cy="4343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player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0AD051-5003-4FB2-BBC8-255C58332E78}"/>
              </a:ext>
            </a:extLst>
          </p:cNvPr>
          <p:cNvSpPr/>
          <p:nvPr/>
        </p:nvSpPr>
        <p:spPr>
          <a:xfrm>
            <a:off x="6081678" y="3907958"/>
            <a:ext cx="1775472" cy="4343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bullet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9B8E38-59C5-4AEF-8A86-E670EF60F6E3}"/>
              </a:ext>
            </a:extLst>
          </p:cNvPr>
          <p:cNvSpPr/>
          <p:nvPr/>
        </p:nvSpPr>
        <p:spPr>
          <a:xfrm>
            <a:off x="3722168" y="3907958"/>
            <a:ext cx="1775472" cy="4343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monster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1AE317-52C4-4818-8B78-567EBF56BED8}"/>
              </a:ext>
            </a:extLst>
          </p:cNvPr>
          <p:cNvSpPr/>
          <p:nvPr/>
        </p:nvSpPr>
        <p:spPr>
          <a:xfrm>
            <a:off x="10172364" y="3907958"/>
            <a:ext cx="1775472" cy="4343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effect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FBC1676-178E-4E9E-9BE6-74FF14B73C36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4123588" y="445142"/>
            <a:ext cx="801151" cy="2823191"/>
          </a:xfrm>
          <a:prstGeom prst="bentConnector3">
            <a:avLst>
              <a:gd name="adj1" fmla="val 63998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8A75AE1-B15A-4425-91C0-C26AE5B5C4C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7070748" y="321172"/>
            <a:ext cx="801151" cy="3071130"/>
          </a:xfrm>
          <a:prstGeom prst="bentConnector3">
            <a:avLst>
              <a:gd name="adj1" fmla="val 63998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A597186-E7F9-4752-86FA-09B6171CD4F0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16200000" flipH="1">
            <a:off x="9484432" y="2332289"/>
            <a:ext cx="1098125" cy="205321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CEFDB27-1F93-42CD-9897-9DBFA0CBAFB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>
            <a:off x="7439089" y="2340158"/>
            <a:ext cx="1098125" cy="2037474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9BB54EB-B812-4823-A698-9CACF6E1CDE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1844376" y="2639766"/>
            <a:ext cx="1098125" cy="143825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8ACCEBD-8EAE-4694-88FD-8A4092FE8432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16200000" flipH="1">
            <a:off x="3312173" y="2610226"/>
            <a:ext cx="1098125" cy="149733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08B349-4788-4DD1-A0B3-53745038D1D7}"/>
              </a:ext>
            </a:extLst>
          </p:cNvPr>
          <p:cNvSpPr txBox="1"/>
          <p:nvPr/>
        </p:nvSpPr>
        <p:spPr>
          <a:xfrm>
            <a:off x="4294608" y="1482038"/>
            <a:ext cx="3430747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사이즈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체력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공격력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피격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사망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등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B47E3C-8300-48D8-8F5D-B288227F6E98}"/>
              </a:ext>
            </a:extLst>
          </p:cNvPr>
          <p:cNvSpPr txBox="1"/>
          <p:nvPr/>
        </p:nvSpPr>
        <p:spPr>
          <a:xfrm>
            <a:off x="1805156" y="2839619"/>
            <a:ext cx="2614818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총알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관리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발사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딜레이 등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E7FE2FF-0A18-4AA7-88B3-C138AB7DB1B8}"/>
              </a:ext>
            </a:extLst>
          </p:cNvPr>
          <p:cNvSpPr/>
          <p:nvPr/>
        </p:nvSpPr>
        <p:spPr>
          <a:xfrm>
            <a:off x="8119150" y="3907958"/>
            <a:ext cx="1775472" cy="4343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item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F426340-7051-4769-B896-C2E79B7014CD}"/>
              </a:ext>
            </a:extLst>
          </p:cNvPr>
          <p:cNvCxnSpPr>
            <a:cxnSpLocks/>
          </p:cNvCxnSpPr>
          <p:nvPr/>
        </p:nvCxnSpPr>
        <p:spPr>
          <a:xfrm>
            <a:off x="401884" y="939301"/>
            <a:ext cx="251276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1">
            <a:extLst>
              <a:ext uri="{FF2B5EF4-FFF2-40B4-BE49-F238E27FC236}">
                <a16:creationId xmlns:a16="http://schemas.microsoft.com/office/drawing/2014/main" id="{3152326C-9DFD-4373-A0FC-A989F77B9301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2512766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상속과 </a:t>
            </a:r>
            <a:r>
              <a:rPr lang="ko-KR" altLang="en-US" sz="3600" dirty="0" err="1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다형성</a:t>
            </a:r>
            <a:endParaRPr lang="ko-KR" altLang="en-US" sz="36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AFE64DE-EE02-4969-88C8-28F3748F6101}"/>
              </a:ext>
            </a:extLst>
          </p:cNvPr>
          <p:cNvCxnSpPr>
            <a:cxnSpLocks/>
          </p:cNvCxnSpPr>
          <p:nvPr/>
        </p:nvCxnSpPr>
        <p:spPr>
          <a:xfrm rot="5400000">
            <a:off x="8457825" y="3358894"/>
            <a:ext cx="1098125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FB5370E-AB33-4BF2-9CAF-D2B9EDD0D5E5}"/>
              </a:ext>
            </a:extLst>
          </p:cNvPr>
          <p:cNvSpPr txBox="1"/>
          <p:nvPr/>
        </p:nvSpPr>
        <p:spPr>
          <a:xfrm>
            <a:off x="8088207" y="2830993"/>
            <a:ext cx="1837362" cy="33855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위치 받아 </a:t>
            </a:r>
            <a:r>
              <a:rPr lang="ko-KR" altLang="en-US" sz="1600" b="1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스폰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등</a:t>
            </a:r>
          </a:p>
        </p:txBody>
      </p:sp>
    </p:spTree>
    <p:extLst>
      <p:ext uri="{BB962C8B-B14F-4D97-AF65-F5344CB8AC3E}">
        <p14:creationId xmlns:p14="http://schemas.microsoft.com/office/powerpoint/2010/main" val="202477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332</Words>
  <Application>Microsoft Office PowerPoint</Application>
  <PresentationFormat>와이드스크린</PresentationFormat>
  <Paragraphs>153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Noto Sans KR Medium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재준</dc:creator>
  <cp:lastModifiedBy>유 재준</cp:lastModifiedBy>
  <cp:revision>31</cp:revision>
  <dcterms:created xsi:type="dcterms:W3CDTF">2022-02-15T15:13:13Z</dcterms:created>
  <dcterms:modified xsi:type="dcterms:W3CDTF">2022-02-16T13:24:30Z</dcterms:modified>
</cp:coreProperties>
</file>