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8F043-A55C-2D97-556A-D9B85FCA0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0B95CE-F221-5A0A-6F51-DB10B7F0F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5ABD0-3E8B-A9E0-3B8E-981DC3AA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2AA3-95A8-853C-AEC2-B475F00C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7BD47-ED68-767B-855D-4EC582C5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9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5E03C-2B61-6EB9-0170-3673959B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C0C75-056D-77F1-0D58-FCE639CC9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2A81E-5FF3-34C6-524A-D36FBE4F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F5730-75AC-A8AB-385D-C7C25890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78B3B-93BD-F1CA-A5B1-650D1ED1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29FB00-4E86-72F0-B3EF-4E328D957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8EA38-66F4-F029-F015-1AC2B665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9A8C7-D1EB-6E45-6531-265FC843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D74ED-16F5-7C4F-9E0D-38FA060B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F01CA-80B7-4696-4C5A-E44ED088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9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7A499-6B60-DEE1-6328-7474A98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8C4E7-7A74-2057-2C8E-F9E2C995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22193-4DB1-00AA-896E-142F83EC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D41A3-0191-A07A-E277-751B1C28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D74B4-F93F-031D-4043-3B1DDF57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2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89FA7-EC91-ED92-60BE-853119BE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32AA4-25E5-53FF-57DF-9733A0485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DB69C-B217-B0E8-7636-3F4485A8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9F375-BE3C-2AC5-F65C-0F3A2194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7B7A3-29FA-B797-FBA8-19670E9B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0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18D5D-3279-1261-82F3-229CDFE7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00DDC-60B0-90B6-0F1A-4A5E61E19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E2102-D4E2-5385-C86E-0008593FD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4AB20-C3C9-393E-7515-056ABB53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1BB12-C166-7041-36AC-CAA4B301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94B709-AA65-32FD-51F6-5E875BAC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4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59B1C-6861-0102-5493-95D728BC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5274B-322C-27EC-516E-CA50E7BD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8D1DF-31CB-F3C3-6AF0-A81FDA2F5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BB0E97-2D96-23A9-CA05-9A11D7360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5164B2-58C6-8AED-DB72-177B8F8F2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384650-CBD0-43B7-E8AD-76E95150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AC84F7-1BA8-32CD-EAEF-C7EB2445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8EA0A0-A248-D756-8437-A75ABBA0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6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FD18-0656-C54F-D136-E8D2ADC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993DD9-9A7A-DF72-0611-627F834A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3F8BCD-258F-360B-F446-6D404C6C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01E50-8212-B584-C8D8-0DB29689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7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56033-3A36-D235-08F3-C4CB6DF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816DAD-5009-B0F4-CC9A-1AD51236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1225D9-03EF-AB4D-E9F7-73DE2C96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7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B805A-889D-1B05-584E-11879C09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2AA15-5FA5-B901-C544-2375E0EC2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4AB02-8207-E3E0-13F9-095679E11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DBCB8-11D5-B1C8-3018-BBE5F651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0CDC2-3D9C-8436-45F4-5415D7F4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DC9FB-198D-4A7E-966F-E6B9664E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4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45680-64BC-8533-1FEF-929B54ED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B6D5B-BF0E-46C8-C1CA-2D1366363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AE4DAE-9611-694F-538C-41EE4A649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8F694-DBCC-8239-8EC5-D39A2115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BCB-ADFE-4FDE-9797-CAFDB6F2696C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04ADE-C426-2A51-3CC9-9767B9FA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02287-C9A8-41DC-6D8B-46087047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5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4F625A-991A-858A-B324-C280C13C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98A66-9A80-C7EF-FDBB-63890215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EE17-924D-787E-6393-AFAF5507B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4FBCB-ADFE-4FDE-9797-CAFDB6F2696C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D92D4-9497-D0A2-530B-9A4AAE81F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8F33B-80C7-E8C4-2184-8C2A23AD0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8747-6DD1-485A-9A50-28C7C1663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9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99AAF-6791-8E41-C1A2-A6D7B4DD1BE2}"/>
              </a:ext>
            </a:extLst>
          </p:cNvPr>
          <p:cNvSpPr txBox="1"/>
          <p:nvPr/>
        </p:nvSpPr>
        <p:spPr>
          <a:xfrm>
            <a:off x="3574473" y="1126836"/>
            <a:ext cx="44614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Root</a:t>
            </a:r>
          </a:p>
          <a:p>
            <a:r>
              <a:rPr lang="en-US" altLang="ko-KR" dirty="0"/>
              <a:t>	Pelvis  </a:t>
            </a:r>
            <a:r>
              <a:rPr lang="en-US" altLang="ko-KR" sz="1200" dirty="0"/>
              <a:t>Transform</a:t>
            </a:r>
            <a:endParaRPr lang="en-US" altLang="ko-KR" dirty="0"/>
          </a:p>
          <a:p>
            <a:r>
              <a:rPr lang="en-US" altLang="ko-KR" dirty="0"/>
              <a:t>		Hips  </a:t>
            </a:r>
            <a:r>
              <a:rPr lang="en-US" altLang="ko-KR" sz="1400" dirty="0"/>
              <a:t>LT * PT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en-US" altLang="ko-KR" dirty="0" err="1"/>
              <a:t>Clavicle_l</a:t>
            </a:r>
            <a:r>
              <a:rPr lang="en-US" altLang="ko-KR" dirty="0"/>
              <a:t>  …</a:t>
            </a:r>
          </a:p>
          <a:p>
            <a:r>
              <a:rPr lang="en-US" altLang="ko-KR" dirty="0"/>
              <a:t>				</a:t>
            </a:r>
            <a:r>
              <a:rPr lang="en-US" altLang="ko-KR" dirty="0" err="1"/>
              <a:t>foot_l</a:t>
            </a:r>
            <a:endParaRPr lang="en-US" altLang="ko-KR" dirty="0"/>
          </a:p>
          <a:p>
            <a:r>
              <a:rPr lang="en-US" altLang="ko-KR" dirty="0"/>
              <a:t>				</a:t>
            </a:r>
            <a:r>
              <a:rPr lang="en-US" altLang="ko-KR" dirty="0" err="1"/>
              <a:t>foot_r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D268E68-B102-D15B-C4DB-86EE5CA608FA}"/>
              </a:ext>
            </a:extLst>
          </p:cNvPr>
          <p:cNvCxnSpPr/>
          <p:nvPr/>
        </p:nvCxnSpPr>
        <p:spPr>
          <a:xfrm>
            <a:off x="8506691" y="1117600"/>
            <a:ext cx="0" cy="205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6EBDB1-29A1-95FC-C88F-6C0C2F99169C}"/>
              </a:ext>
            </a:extLst>
          </p:cNvPr>
          <p:cNvSpPr txBox="1"/>
          <p:nvPr/>
        </p:nvSpPr>
        <p:spPr>
          <a:xfrm>
            <a:off x="8776202" y="1894588"/>
            <a:ext cx="223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Forward Kinematics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A78C2F1-0BCA-C02B-0732-6B063AB98DDF}"/>
              </a:ext>
            </a:extLst>
          </p:cNvPr>
          <p:cNvCxnSpPr>
            <a:cxnSpLocks/>
          </p:cNvCxnSpPr>
          <p:nvPr/>
        </p:nvCxnSpPr>
        <p:spPr>
          <a:xfrm flipV="1">
            <a:off x="2994411" y="1117600"/>
            <a:ext cx="0" cy="205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457794-AF2C-04F6-902F-6AA292D6F0F8}"/>
              </a:ext>
            </a:extLst>
          </p:cNvPr>
          <p:cNvSpPr txBox="1"/>
          <p:nvPr/>
        </p:nvSpPr>
        <p:spPr>
          <a:xfrm>
            <a:off x="589733" y="1894588"/>
            <a:ext cx="211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Inverse Kinematics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3AE5F-D8E0-3BA0-0DD8-F36C2BDA251F}"/>
              </a:ext>
            </a:extLst>
          </p:cNvPr>
          <p:cNvSpPr txBox="1"/>
          <p:nvPr/>
        </p:nvSpPr>
        <p:spPr>
          <a:xfrm>
            <a:off x="598359" y="3982181"/>
            <a:ext cx="4958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 Space 	FK</a:t>
            </a:r>
          </a:p>
          <a:p>
            <a:r>
              <a:rPr lang="en-US" altLang="ko-KR" dirty="0"/>
              <a:t>Mesh Space 	FK (</a:t>
            </a:r>
            <a:r>
              <a:rPr lang="ko-KR" altLang="en-US" dirty="0"/>
              <a:t>수정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Component Space 	FK + IK (</a:t>
            </a:r>
            <a:r>
              <a:rPr lang="ko-KR" altLang="en-US" dirty="0"/>
              <a:t>수정 가능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827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57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3</cp:revision>
  <dcterms:created xsi:type="dcterms:W3CDTF">2023-02-03T00:22:36Z</dcterms:created>
  <dcterms:modified xsi:type="dcterms:W3CDTF">2023-02-03T00:55:41Z</dcterms:modified>
</cp:coreProperties>
</file>