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720" r:id="rId1"/>
  </p:sldMasterIdLst>
  <p:sldIdLst>
    <p:sldId id="270" r:id="rId2"/>
  </p:sldIdLst>
  <p:sldSz cx="11520488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338" y="-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238751"/>
            <a:ext cx="9792415" cy="4762488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7184899"/>
            <a:ext cx="8640366" cy="3302709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3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8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728306"/>
            <a:ext cx="2484105" cy="115927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728306"/>
            <a:ext cx="7308310" cy="115927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3410376"/>
            <a:ext cx="9936421" cy="5690286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9154495"/>
            <a:ext cx="9936421" cy="299238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8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641531"/>
            <a:ext cx="4896207" cy="8679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641531"/>
            <a:ext cx="4896207" cy="8679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28309"/>
            <a:ext cx="9936421" cy="26440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3353376"/>
            <a:ext cx="4873706" cy="1643437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996813"/>
            <a:ext cx="4873706" cy="7349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3353376"/>
            <a:ext cx="4897708" cy="1643437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996813"/>
            <a:ext cx="4897708" cy="7349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1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3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1966"/>
            <a:ext cx="3715657" cy="3191881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969596"/>
            <a:ext cx="5832247" cy="9721303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103846"/>
            <a:ext cx="3715657" cy="760288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1966"/>
            <a:ext cx="3715657" cy="3191881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969596"/>
            <a:ext cx="5832247" cy="9721303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103846"/>
            <a:ext cx="3715657" cy="760288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728309"/>
            <a:ext cx="9936421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641531"/>
            <a:ext cx="9936421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2678862"/>
            <a:ext cx="259211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E061-12E5-48BC-94D4-29EE30E2742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2678862"/>
            <a:ext cx="388816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2678862"/>
            <a:ext cx="259211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E9E05E-F0E7-9407-D87C-58234046ADA9}"/>
              </a:ext>
            </a:extLst>
          </p:cNvPr>
          <p:cNvSpPr/>
          <p:nvPr userDrawn="1"/>
        </p:nvSpPr>
        <p:spPr>
          <a:xfrm>
            <a:off x="3" y="-46223"/>
            <a:ext cx="11520489" cy="13725714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3"/>
          </a:p>
        </p:txBody>
      </p:sp>
    </p:spTree>
    <p:extLst>
      <p:ext uri="{BB962C8B-B14F-4D97-AF65-F5344CB8AC3E}">
        <p14:creationId xmlns:p14="http://schemas.microsoft.com/office/powerpoint/2010/main" val="37749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52053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8BE50C-640B-4D4F-A4C9-BCCACBBA846E}"/>
              </a:ext>
            </a:extLst>
          </p:cNvPr>
          <p:cNvSpPr/>
          <p:nvPr/>
        </p:nvSpPr>
        <p:spPr>
          <a:xfrm>
            <a:off x="4509392" y="2819848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score = 0;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maxWidth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40;</a:t>
            </a:r>
            <a:endParaRPr lang="ko-KR" altLang="en-US" sz="943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BC1676-178E-4E9E-9BE6-74FF14B73C36}"/>
              </a:ext>
            </a:extLst>
          </p:cNvPr>
          <p:cNvCxnSpPr>
            <a:cxnSpLocks/>
            <a:stCxn id="79" idx="0"/>
            <a:endCxn id="53" idx="2"/>
          </p:cNvCxnSpPr>
          <p:nvPr/>
        </p:nvCxnSpPr>
        <p:spPr>
          <a:xfrm rot="5400000" flipH="1" flipV="1">
            <a:off x="4090035" y="3278573"/>
            <a:ext cx="428693" cy="29226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A75AE1-B15A-4425-91C0-C26AE5B5C4CE}"/>
              </a:ext>
            </a:extLst>
          </p:cNvPr>
          <p:cNvCxnSpPr>
            <a:cxnSpLocks/>
            <a:stCxn id="88" idx="0"/>
            <a:endCxn id="53" idx="2"/>
          </p:cNvCxnSpPr>
          <p:nvPr/>
        </p:nvCxnSpPr>
        <p:spPr>
          <a:xfrm rot="16200000" flipV="1">
            <a:off x="7009927" y="3281293"/>
            <a:ext cx="428693" cy="29171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330356-4D0A-4D49-96A9-478785D59E62}"/>
              </a:ext>
            </a:extLst>
          </p:cNvPr>
          <p:cNvCxnSpPr>
            <a:cxnSpLocks/>
          </p:cNvCxnSpPr>
          <p:nvPr/>
        </p:nvCxnSpPr>
        <p:spPr>
          <a:xfrm>
            <a:off x="428742" y="882251"/>
            <a:ext cx="50407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3EB05E0B-09F9-4F15-9B22-C63167263BB7}"/>
              </a:ext>
            </a:extLst>
          </p:cNvPr>
          <p:cNvSpPr txBox="1">
            <a:spLocks/>
          </p:cNvSpPr>
          <p:nvPr/>
        </p:nvSpPr>
        <p:spPr>
          <a:xfrm>
            <a:off x="428739" y="281914"/>
            <a:ext cx="5566355" cy="662943"/>
          </a:xfrm>
          <a:prstGeom prst="rect">
            <a:avLst/>
          </a:prstGeom>
        </p:spPr>
        <p:txBody>
          <a:bodyPr vert="horz" lIns="78375" tIns="39188" rIns="78375" bIns="39188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게임 클래스 다이어그램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37FAC99-2C52-48A2-9510-39538F26A278}"/>
              </a:ext>
            </a:extLst>
          </p:cNvPr>
          <p:cNvSpPr/>
          <p:nvPr/>
        </p:nvSpPr>
        <p:spPr>
          <a:xfrm>
            <a:off x="4509392" y="2576558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unit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2C181D-8375-5120-8567-ED28DC9B2BD6}"/>
              </a:ext>
            </a:extLst>
          </p:cNvPr>
          <p:cNvSpPr/>
          <p:nvPr/>
        </p:nvSpPr>
        <p:spPr>
          <a:xfrm>
            <a:off x="4509392" y="3742926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release() {}</a:t>
            </a:r>
            <a:endParaRPr lang="ko-KR" altLang="en-US" sz="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FBE95B47-54F7-51CD-4C1A-118A5A2D10B4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rot="5400000" flipH="1" flipV="1">
            <a:off x="5551341" y="4739886"/>
            <a:ext cx="428693" cy="108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EBD835B-2C20-C912-C274-769057D6BD46}"/>
              </a:ext>
            </a:extLst>
          </p:cNvPr>
          <p:cNvSpPr/>
          <p:nvPr/>
        </p:nvSpPr>
        <p:spPr>
          <a:xfrm>
            <a:off x="1586778" y="5197524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center;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57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"▣"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F8FD0D4-7732-5FF1-C6FB-E97220595F00}"/>
              </a:ext>
            </a:extLst>
          </p:cNvPr>
          <p:cNvSpPr/>
          <p:nvPr/>
        </p:nvSpPr>
        <p:spPr>
          <a:xfrm>
            <a:off x="1586778" y="4954233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player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278CA9-C0C2-56A4-6530-6BDB035674B5}"/>
              </a:ext>
            </a:extLst>
          </p:cNvPr>
          <p:cNvSpPr/>
          <p:nvPr/>
        </p:nvSpPr>
        <p:spPr>
          <a:xfrm>
            <a:off x="1586778" y="612060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6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6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</a:t>
            </a:r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6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</a:t>
            </a:r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849C065-F4E4-F092-29B6-9B29D9F2AC7E}"/>
              </a:ext>
            </a:extLst>
          </p:cNvPr>
          <p:cNvSpPr/>
          <p:nvPr/>
        </p:nvSpPr>
        <p:spPr>
          <a:xfrm>
            <a:off x="4509392" y="5197524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lineX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[7];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oldTime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goalPostCenterString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57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"□"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goalPostLineString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57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"─"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6C8EAF-84FB-6C5F-A523-E86F5CD1410D}"/>
              </a:ext>
            </a:extLst>
          </p:cNvPr>
          <p:cNvSpPr/>
          <p:nvPr/>
        </p:nvSpPr>
        <p:spPr>
          <a:xfrm>
            <a:off x="4509392" y="4954233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ball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7C5423-7FF2-5185-7027-DFDEA2BAB43F}"/>
              </a:ext>
            </a:extLst>
          </p:cNvPr>
          <p:cNvSpPr/>
          <p:nvPr/>
        </p:nvSpPr>
        <p:spPr>
          <a:xfrm>
            <a:off x="4509392" y="612060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6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</a:t>
            </a:r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6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playerData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6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</a:t>
            </a:r>
            <a:r>
              <a:rPr lang="en-US" altLang="ko-KR" sz="86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6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6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4B1C490-7A9B-75E1-455E-5B22D49BA85F}"/>
              </a:ext>
            </a:extLst>
          </p:cNvPr>
          <p:cNvSpPr/>
          <p:nvPr/>
        </p:nvSpPr>
        <p:spPr>
          <a:xfrm>
            <a:off x="7426565" y="5197524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isReady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oldTime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57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"○"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831AA7E-07FC-6EFC-D928-2B2671E28159}"/>
              </a:ext>
            </a:extLst>
          </p:cNvPr>
          <p:cNvSpPr/>
          <p:nvPr/>
        </p:nvSpPr>
        <p:spPr>
          <a:xfrm>
            <a:off x="7426565" y="4954233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goalPost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9B4A7FE-F627-246A-13B6-FB73960F6624}"/>
              </a:ext>
            </a:extLst>
          </p:cNvPr>
          <p:cNvSpPr/>
          <p:nvPr/>
        </p:nvSpPr>
        <p:spPr>
          <a:xfrm>
            <a:off x="7426565" y="612060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resetBall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goalPostData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845CCA-C316-F5F3-5636-01E6FD53B031}"/>
              </a:ext>
            </a:extLst>
          </p:cNvPr>
          <p:cNvSpPr/>
          <p:nvPr/>
        </p:nvSpPr>
        <p:spPr>
          <a:xfrm>
            <a:off x="4503951" y="7871207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score = 0;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maxWidth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40;</a:t>
            </a:r>
            <a:endParaRPr lang="ko-KR" altLang="en-US" sz="943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14EE6C-B7D7-4E42-6C9C-7CFA39F262DD}"/>
              </a:ext>
            </a:extLst>
          </p:cNvPr>
          <p:cNvSpPr/>
          <p:nvPr/>
        </p:nvSpPr>
        <p:spPr>
          <a:xfrm>
            <a:off x="4503951" y="7627912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game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8DF578-1165-05FD-63CE-507936FA4A53}"/>
              </a:ext>
            </a:extLst>
          </p:cNvPr>
          <p:cNvSpPr/>
          <p:nvPr/>
        </p:nvSpPr>
        <p:spPr>
          <a:xfrm>
            <a:off x="4503951" y="879428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release() {}</a:t>
            </a:r>
            <a:endParaRPr lang="ko-KR" altLang="en-US" sz="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FC0DAA-37D5-E0E3-0314-3242648A2CB4}"/>
              </a:ext>
            </a:extLst>
          </p:cNvPr>
          <p:cNvSpPr/>
          <p:nvPr/>
        </p:nvSpPr>
        <p:spPr>
          <a:xfrm>
            <a:off x="4503951" y="1666839"/>
            <a:ext cx="2512585" cy="3570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F278E-6091-1AE4-E7BD-02E6FCCE50A0}"/>
              </a:ext>
            </a:extLst>
          </p:cNvPr>
          <p:cNvSpPr/>
          <p:nvPr/>
        </p:nvSpPr>
        <p:spPr>
          <a:xfrm>
            <a:off x="4503951" y="1423544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coord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7D1972-2250-DE7B-6420-6A4EAC2083CE}"/>
              </a:ext>
            </a:extLst>
          </p:cNvPr>
          <p:cNvSpPr/>
          <p:nvPr/>
        </p:nvSpPr>
        <p:spPr>
          <a:xfrm>
            <a:off x="7426563" y="10481029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fpsCurTime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fpsOldTime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frameCnt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fpsString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2731D8-BF89-F1E1-0A9C-F17723A5805B}"/>
              </a:ext>
            </a:extLst>
          </p:cNvPr>
          <p:cNvSpPr/>
          <p:nvPr/>
        </p:nvSpPr>
        <p:spPr>
          <a:xfrm>
            <a:off x="7426563" y="10237733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fpsData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8F7DF4-5893-1FA1-6654-4207C693FE25}"/>
              </a:ext>
            </a:extLst>
          </p:cNvPr>
          <p:cNvSpPr/>
          <p:nvPr/>
        </p:nvSpPr>
        <p:spPr>
          <a:xfrm>
            <a:off x="7426563" y="1140410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initFpsData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drawFps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090C35-7813-F651-6D10-9B043DF6D5D7}"/>
              </a:ext>
            </a:extLst>
          </p:cNvPr>
          <p:cNvSpPr/>
          <p:nvPr/>
        </p:nvSpPr>
        <p:spPr>
          <a:xfrm>
            <a:off x="1581335" y="7869444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nScreenIndex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HANDLE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screenBuffer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91EA73-427F-6388-A50D-08DD02460BAA}"/>
              </a:ext>
            </a:extLst>
          </p:cNvPr>
          <p:cNvSpPr/>
          <p:nvPr/>
        </p:nvSpPr>
        <p:spPr>
          <a:xfrm>
            <a:off x="1581335" y="7626151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screenData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881FD9D-87CF-8D93-9578-22C71B32FAC1}"/>
              </a:ext>
            </a:extLst>
          </p:cNvPr>
          <p:cNvSpPr/>
          <p:nvPr/>
        </p:nvSpPr>
        <p:spPr>
          <a:xfrm>
            <a:off x="1581335" y="8792525"/>
            <a:ext cx="2512585" cy="1063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screenFlipping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screenClear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screenRelease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screenPrint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setColor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short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2EDE76-9B96-F197-2545-3CAF6ABDAD60}"/>
              </a:ext>
            </a:extLst>
          </p:cNvPr>
          <p:cNvSpPr/>
          <p:nvPr/>
        </p:nvSpPr>
        <p:spPr>
          <a:xfrm>
            <a:off x="4503951" y="10481890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fpsData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dc;</a:t>
            </a:r>
          </a:p>
          <a:p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32743C-0E94-B42C-4C5F-3F2A55121CE5}"/>
              </a:ext>
            </a:extLst>
          </p:cNvPr>
          <p:cNvSpPr/>
          <p:nvPr/>
        </p:nvSpPr>
        <p:spPr>
          <a:xfrm>
            <a:off x="4503951" y="10238595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3C653F-38B2-DD71-6343-4D4F150092F4}"/>
              </a:ext>
            </a:extLst>
          </p:cNvPr>
          <p:cNvSpPr/>
          <p:nvPr/>
        </p:nvSpPr>
        <p:spPr>
          <a:xfrm>
            <a:off x="4503951" y="11404969"/>
            <a:ext cx="2512585" cy="1063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waitRender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oldTime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getKeyEvent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8A510F6-FAFB-BF96-D05F-EABF4BB774FD}"/>
              </a:ext>
            </a:extLst>
          </p:cNvPr>
          <p:cNvCxnSpPr>
            <a:cxnSpLocks/>
            <a:stCxn id="84" idx="1"/>
            <a:endCxn id="78" idx="3"/>
          </p:cNvCxnSpPr>
          <p:nvPr/>
        </p:nvCxnSpPr>
        <p:spPr>
          <a:xfrm flipH="1">
            <a:off x="4099363" y="5658630"/>
            <a:ext cx="410029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29827BB-5FA1-6900-6A53-3B50F2ECC77F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>
            <a:off x="7021977" y="5658630"/>
            <a:ext cx="404586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F5EA72-54AB-B72F-C16D-156B5FDDC9F4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5760242" y="2023881"/>
            <a:ext cx="5443" cy="552675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6525F7E-E3D4-2CDB-AEE0-8A6A707B162F}"/>
              </a:ext>
            </a:extLst>
          </p:cNvPr>
          <p:cNvCxnSpPr>
            <a:cxnSpLocks/>
            <a:stCxn id="43" idx="1"/>
            <a:endCxn id="7" idx="1"/>
          </p:cNvCxnSpPr>
          <p:nvPr/>
        </p:nvCxnSpPr>
        <p:spPr>
          <a:xfrm rot="10800000" flipH="1">
            <a:off x="1581334" y="3280954"/>
            <a:ext cx="2928057" cy="5049596"/>
          </a:xfrm>
          <a:prstGeom prst="bentConnector3">
            <a:avLst>
              <a:gd name="adj1" fmla="val -7807"/>
            </a:avLst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C9677B8-1B2B-0853-524C-5F7A16F5401D}"/>
              </a:ext>
            </a:extLst>
          </p:cNvPr>
          <p:cNvCxnSpPr>
            <a:cxnSpLocks/>
            <a:stCxn id="45" idx="2"/>
            <a:endCxn id="50" idx="1"/>
          </p:cNvCxnSpPr>
          <p:nvPr/>
        </p:nvCxnSpPr>
        <p:spPr>
          <a:xfrm rot="16200000" flipH="1">
            <a:off x="3127268" y="9566312"/>
            <a:ext cx="1087043" cy="1666323"/>
          </a:xfrm>
          <a:prstGeom prst="bentConnector2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CAE2C91-0046-2E52-4FF2-B6D05977DF28}"/>
              </a:ext>
            </a:extLst>
          </p:cNvPr>
          <p:cNvCxnSpPr>
            <a:cxnSpLocks/>
            <a:stCxn id="43" idx="3"/>
            <a:endCxn id="21" idx="1"/>
          </p:cNvCxnSpPr>
          <p:nvPr/>
        </p:nvCxnSpPr>
        <p:spPr>
          <a:xfrm>
            <a:off x="4093920" y="8330550"/>
            <a:ext cx="410031" cy="1763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52C185B-2388-FE02-5576-D62B99684EF4}"/>
              </a:ext>
            </a:extLst>
          </p:cNvPr>
          <p:cNvCxnSpPr>
            <a:cxnSpLocks/>
            <a:stCxn id="89" idx="2"/>
            <a:endCxn id="22" idx="0"/>
          </p:cNvCxnSpPr>
          <p:nvPr/>
        </p:nvCxnSpPr>
        <p:spPr>
          <a:xfrm rot="5400000">
            <a:off x="6859201" y="5804254"/>
            <a:ext cx="724701" cy="29226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19A624D-48DC-BB22-02AB-C6D424DFE897}"/>
              </a:ext>
            </a:extLst>
          </p:cNvPr>
          <p:cNvCxnSpPr>
            <a:cxnSpLocks/>
            <a:stCxn id="81" idx="2"/>
            <a:endCxn id="22" idx="0"/>
          </p:cNvCxnSpPr>
          <p:nvPr/>
        </p:nvCxnSpPr>
        <p:spPr>
          <a:xfrm rot="16200000" flipH="1">
            <a:off x="3939307" y="5806974"/>
            <a:ext cx="724701" cy="291717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BE6DEC4-0432-BA5A-A589-F3882BAAEBD7}"/>
              </a:ext>
            </a:extLst>
          </p:cNvPr>
          <p:cNvCxnSpPr>
            <a:cxnSpLocks/>
            <a:stCxn id="86" idx="2"/>
            <a:endCxn id="22" idx="0"/>
          </p:cNvCxnSpPr>
          <p:nvPr/>
        </p:nvCxnSpPr>
        <p:spPr>
          <a:xfrm flipH="1">
            <a:off x="5760244" y="6903211"/>
            <a:ext cx="5441" cy="724701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F9B9FF5-C5EA-A6F5-58BC-F055CD5A400B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>
            <a:off x="5760244" y="9576891"/>
            <a:ext cx="0" cy="661704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F7A0E12-AAC9-F0BD-DCA1-227AD8489A1B}"/>
              </a:ext>
            </a:extLst>
          </p:cNvPr>
          <p:cNvCxnSpPr>
            <a:cxnSpLocks/>
            <a:stCxn id="38" idx="1"/>
            <a:endCxn id="50" idx="3"/>
          </p:cNvCxnSpPr>
          <p:nvPr/>
        </p:nvCxnSpPr>
        <p:spPr>
          <a:xfrm flipH="1">
            <a:off x="7016536" y="10942135"/>
            <a:ext cx="410027" cy="861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56E0FDC-21F0-2207-69D8-CD486650FF8A}"/>
              </a:ext>
            </a:extLst>
          </p:cNvPr>
          <p:cNvGrpSpPr/>
          <p:nvPr/>
        </p:nvGrpSpPr>
        <p:grpSpPr>
          <a:xfrm>
            <a:off x="428739" y="1296725"/>
            <a:ext cx="3438729" cy="1539839"/>
            <a:chOff x="0" y="5270535"/>
            <a:chExt cx="3438729" cy="1539839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EF52BA1-3495-C82E-50B9-8FA8398BB867}"/>
                </a:ext>
              </a:extLst>
            </p:cNvPr>
            <p:cNvSpPr/>
            <p:nvPr/>
          </p:nvSpPr>
          <p:spPr>
            <a:xfrm>
              <a:off x="0" y="5270535"/>
              <a:ext cx="3438729" cy="153983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EE9C447-460C-941E-63DB-F804E90746CE}"/>
                </a:ext>
              </a:extLst>
            </p:cNvPr>
            <p:cNvSpPr txBox="1"/>
            <p:nvPr/>
          </p:nvSpPr>
          <p:spPr>
            <a:xfrm>
              <a:off x="52618" y="6123741"/>
              <a:ext cx="1936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연관관계</a:t>
              </a:r>
              <a:r>
                <a:rPr lang="en-US" altLang="ko-KR" sz="1400" dirty="0">
                  <a:solidFill>
                    <a:schemeClr val="bg1"/>
                  </a:solidFill>
                </a:rPr>
                <a:t>(Association)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B743B586-09D1-8FA4-B616-1C8CECEB9E08}"/>
                </a:ext>
              </a:extLst>
            </p:cNvPr>
            <p:cNvCxnSpPr>
              <a:cxnSpLocks/>
            </p:cNvCxnSpPr>
            <p:nvPr/>
          </p:nvCxnSpPr>
          <p:spPr>
            <a:xfrm>
              <a:off x="2507777" y="6289008"/>
              <a:ext cx="69532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F60E2FD-3B29-EDC3-2AF2-7DE99E0FCD5D}"/>
                </a:ext>
              </a:extLst>
            </p:cNvPr>
            <p:cNvSpPr txBox="1"/>
            <p:nvPr/>
          </p:nvSpPr>
          <p:spPr>
            <a:xfrm>
              <a:off x="53065" y="6493073"/>
              <a:ext cx="2004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의존관계</a:t>
              </a:r>
              <a:r>
                <a:rPr lang="en-US" altLang="ko-KR" sz="1400" dirty="0">
                  <a:solidFill>
                    <a:schemeClr val="bg1"/>
                  </a:solidFill>
                </a:rPr>
                <a:t>(dependency)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71CCFA1B-C4EE-E231-EA6E-9FEFC3519F5D}"/>
                </a:ext>
              </a:extLst>
            </p:cNvPr>
            <p:cNvCxnSpPr>
              <a:cxnSpLocks/>
            </p:cNvCxnSpPr>
            <p:nvPr/>
          </p:nvCxnSpPr>
          <p:spPr>
            <a:xfrm>
              <a:off x="2507777" y="6646962"/>
              <a:ext cx="69532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BBEB236-61D6-7754-6DAF-D6D508F4E1DE}"/>
                </a:ext>
              </a:extLst>
            </p:cNvPr>
            <p:cNvSpPr txBox="1"/>
            <p:nvPr/>
          </p:nvSpPr>
          <p:spPr>
            <a:xfrm>
              <a:off x="52618" y="5735202"/>
              <a:ext cx="2337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일반화관계</a:t>
              </a:r>
              <a:r>
                <a:rPr lang="en-US" altLang="ko-KR" sz="1400" dirty="0">
                  <a:solidFill>
                    <a:schemeClr val="bg1"/>
                  </a:solidFill>
                </a:rPr>
                <a:t>(generalization)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255B30FD-7EE6-11F4-FCFE-D8AE93D7402D}"/>
                </a:ext>
              </a:extLst>
            </p:cNvPr>
            <p:cNvCxnSpPr>
              <a:cxnSpLocks/>
            </p:cNvCxnSpPr>
            <p:nvPr/>
          </p:nvCxnSpPr>
          <p:spPr>
            <a:xfrm>
              <a:off x="2507777" y="5900469"/>
              <a:ext cx="69532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F049AE4-646B-2CD0-2E2A-54C3183ACBA3}"/>
                </a:ext>
              </a:extLst>
            </p:cNvPr>
            <p:cNvSpPr txBox="1"/>
            <p:nvPr/>
          </p:nvSpPr>
          <p:spPr>
            <a:xfrm>
              <a:off x="52618" y="5343574"/>
              <a:ext cx="2455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집합관계</a:t>
              </a:r>
              <a:r>
                <a:rPr lang="en-US" altLang="ko-KR" sz="1400" dirty="0">
                  <a:solidFill>
                    <a:schemeClr val="bg1"/>
                  </a:solidFill>
                </a:rPr>
                <a:t>-</a:t>
              </a:r>
              <a:r>
                <a:rPr lang="ko-KR" altLang="en-US" sz="1400" dirty="0">
                  <a:solidFill>
                    <a:schemeClr val="bg1"/>
                  </a:solidFill>
                </a:rPr>
                <a:t>집약</a:t>
              </a:r>
              <a:r>
                <a:rPr lang="en-US" altLang="ko-KR" sz="1400" dirty="0">
                  <a:solidFill>
                    <a:schemeClr val="bg1"/>
                  </a:solidFill>
                </a:rPr>
                <a:t>(Aggregation)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E1734D33-5817-8073-EEF8-204565457873}"/>
                </a:ext>
              </a:extLst>
            </p:cNvPr>
            <p:cNvCxnSpPr>
              <a:cxnSpLocks/>
            </p:cNvCxnSpPr>
            <p:nvPr/>
          </p:nvCxnSpPr>
          <p:spPr>
            <a:xfrm>
              <a:off x="2507777" y="5508841"/>
              <a:ext cx="69532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olid"/>
              <a:headEnd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8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371</Words>
  <Application>Microsoft Office PowerPoint</Application>
  <PresentationFormat>사용자 지정</PresentationFormat>
  <Paragraphs>79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KR Medium</vt:lpstr>
      <vt:lpstr>돋움체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50</cp:revision>
  <dcterms:created xsi:type="dcterms:W3CDTF">2022-02-15T15:13:13Z</dcterms:created>
  <dcterms:modified xsi:type="dcterms:W3CDTF">2022-07-04T06:28:44Z</dcterms:modified>
</cp:coreProperties>
</file>