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DC42-0CDF-02AA-37B2-42C411A0A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66BE1-1B67-C3A4-280D-F7953CEA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8E3A1-4905-92EB-889B-809CF73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3CE9B-D9F8-0825-C03C-C94E249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F4E-00E4-AD04-06F5-5CB2C8FA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4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3385B-5D33-26E4-65CF-2A22D956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012AE-D6A9-E609-1C99-4A7D2010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E4673-487A-4A4C-547A-D37D0943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6786B-D782-622D-3E87-6D11D5F2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8518-2258-AB12-5641-DC37D58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C973C-D576-C972-28CF-708195C4B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EAFF2-4DD5-03E4-B8E5-A62840ED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92F55-3249-1DDE-3B36-DB9E8C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22D0-CFD9-34BA-2D73-5ED001A6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DD14-0189-0A71-9A93-6B6B392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1E02A-0503-9344-0557-C8E7A46A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E9DD4-103A-F2DC-9B5F-354F068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F6142-2ABC-5886-759A-915EDF37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86E2-D90F-529C-21D8-E813ACEB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F0A-8BA6-8E1A-4DD5-EF23F5E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9C9A-9BF7-70A5-9543-60FA34B9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A8CDC-E66D-7410-B309-A8E90A21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3D739-CEA5-44F9-A252-E78C68FF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C9D82-7F88-BC3D-DFC0-A1F8FE29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7CB5E-D30A-3E94-3C9B-EDF16CA7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820F-5425-4061-8437-7F6A1798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AFFE6-99D5-5E6F-0E5A-E51CD94AB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78DD4-A13C-CADC-D30A-6CDCCF69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A0755-DD24-9459-9CD8-03EFFD17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B1A55-BB12-E2A0-D3E8-0BDC694C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C5316-1961-852D-C3CF-3B28FACF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6373B-DFC7-F849-7DB2-00C42A1D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2DD2F-FF01-EA39-2113-C3AFA5F6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AA105-0D12-BF07-6CC5-B900AB89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51BE9-50EB-FB3D-BB7A-3F11D97D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B08520-2779-097E-3109-5611E8901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C4FF0-83BC-34F7-BDB1-2C4D3145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3CACEF-DE68-6329-1CB8-677BC7C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EF0B0-EA71-DEF1-1F41-702B8C1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8D12C-6369-3AC5-74EC-13AF342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11F88B-B8A9-EA59-85C6-B19FF60E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67824-9028-1344-C6BA-3794AD7F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5FC05-A79F-DC1C-16B0-B40F0CF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082C6-5A32-8848-41DD-2408A42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7675B-EFBE-48F9-90DB-E7F60DE5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1746F-30CB-8D13-DB8C-5A0FA32E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D69F-515E-85E9-DA3A-8E21398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7C490-1529-7B3C-1717-7AB63921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7FF6A-857A-C756-B47B-490C3C51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9F32D-4F0D-6506-8365-FB5B4182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370C9-1AC7-2CB2-E186-AD1B45F4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F66CB-0400-17E0-272D-1243BEAE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1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280AE-4F3D-6577-3576-EB57C889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03AE5F-0FBF-0D8F-E8E2-4CD4A1797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73E80-9FBF-CA7E-8212-1C6460E5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C1018-C767-3266-53BC-6CA2453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80CF9-1C83-5837-0AF3-0B9B41B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A2DEA-0AA0-1926-D9F4-BFA83B35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0D8C75-DC04-BE62-F94C-07B7D508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AFEE0-AF1D-FD43-FBBB-0860249A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5C5EC-D33F-ACE4-3133-BE7DA4D4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A02C-258F-4ADD-8B03-7E73F52FF09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1C707-92FD-59FF-8D67-5F1B2F6A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CCED4-00BC-AA8E-C0AC-B745F528F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8E68-6A1B-4EC6-9FA3-C6CAF1107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EE1911-6C83-39D1-4B8D-16A926E3E89A}"/>
              </a:ext>
            </a:extLst>
          </p:cNvPr>
          <p:cNvSpPr/>
          <p:nvPr/>
        </p:nvSpPr>
        <p:spPr>
          <a:xfrm>
            <a:off x="4312495" y="85972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exprssion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CDD6B-FCF2-A310-5D1F-F9887F8817D8}"/>
              </a:ext>
            </a:extLst>
          </p:cNvPr>
          <p:cNvSpPr/>
          <p:nvPr/>
        </p:nvSpPr>
        <p:spPr>
          <a:xfrm>
            <a:off x="2250781" y="2279270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glvalue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495B5-C72E-85F5-90D3-709716F3F438}"/>
              </a:ext>
            </a:extLst>
          </p:cNvPr>
          <p:cNvSpPr/>
          <p:nvPr/>
        </p:nvSpPr>
        <p:spPr>
          <a:xfrm>
            <a:off x="6335390" y="2279270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rvalue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336E71-AFB6-4E6C-3064-52DAFBAA6AB9}"/>
              </a:ext>
            </a:extLst>
          </p:cNvPr>
          <p:cNvSpPr/>
          <p:nvPr/>
        </p:nvSpPr>
        <p:spPr>
          <a:xfrm>
            <a:off x="309839" y="437067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lvalue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DB65A-AF03-C14F-87AF-B8CA42192729}"/>
              </a:ext>
            </a:extLst>
          </p:cNvPr>
          <p:cNvSpPr/>
          <p:nvPr/>
        </p:nvSpPr>
        <p:spPr>
          <a:xfrm>
            <a:off x="3973906" y="437067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xvalue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FE637-28D5-DFEF-1CE2-F9951802F1B0}"/>
              </a:ext>
            </a:extLst>
          </p:cNvPr>
          <p:cNvSpPr/>
          <p:nvPr/>
        </p:nvSpPr>
        <p:spPr>
          <a:xfrm>
            <a:off x="8246139" y="437067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prvalue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D8C4A7D-F6D7-5E21-7C79-15132AF2B6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72565" y="862630"/>
            <a:ext cx="771565" cy="2061714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A127CBE-D85E-B715-3D43-08A8EF0A2ED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214869" y="882039"/>
            <a:ext cx="771565" cy="202289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E86DBE7-21A5-9726-7865-C195979AE6B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845759" y="2693587"/>
            <a:ext cx="1443429" cy="191074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0F54F52-C887-5F47-7962-CC6A71E34A1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709643" y="2468220"/>
            <a:ext cx="1443429" cy="2361484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3F1D326-B63F-AFD4-86DB-928DE0658E6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835305" y="2678491"/>
            <a:ext cx="1443429" cy="1940942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481D90D-D375-8486-AA27-504AD02281F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667338" y="2787399"/>
            <a:ext cx="1443429" cy="172312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9">
            <a:extLst>
              <a:ext uri="{FF2B5EF4-FFF2-40B4-BE49-F238E27FC236}">
                <a16:creationId xmlns:a16="http://schemas.microsoft.com/office/drawing/2014/main" id="{6EEBB2C0-D753-907A-AFD9-42550082BA3B}"/>
              </a:ext>
            </a:extLst>
          </p:cNvPr>
          <p:cNvSpPr txBox="1"/>
          <p:nvPr/>
        </p:nvSpPr>
        <p:spPr>
          <a:xfrm>
            <a:off x="1281614" y="2946820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객체</a:t>
            </a:r>
            <a:r>
              <a:rPr lang="en-US" altLang="ko-KR" b="1" dirty="0"/>
              <a:t>, </a:t>
            </a:r>
            <a:r>
              <a:rPr lang="ko-KR" altLang="en-US" b="1" dirty="0"/>
              <a:t>비트필드</a:t>
            </a:r>
            <a:r>
              <a:rPr lang="en-US" altLang="ko-KR" b="1" dirty="0"/>
              <a:t>, </a:t>
            </a:r>
            <a:r>
              <a:rPr lang="ko-KR" altLang="en-US" b="1" dirty="0"/>
              <a:t>함수를 결정하는 표현식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E26B733C-939D-D000-8AAB-BCCBF24F5D6D}"/>
              </a:ext>
            </a:extLst>
          </p:cNvPr>
          <p:cNvSpPr txBox="1"/>
          <p:nvPr/>
        </p:nvSpPr>
        <p:spPr>
          <a:xfrm>
            <a:off x="7297254" y="5074943"/>
            <a:ext cx="4584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객체</a:t>
            </a:r>
            <a:r>
              <a:rPr lang="en-US" altLang="ko-KR" b="1" dirty="0"/>
              <a:t>, </a:t>
            </a:r>
            <a:r>
              <a:rPr lang="ko-KR" altLang="en-US" b="1" dirty="0"/>
              <a:t>비트필드를 초기화하거나</a:t>
            </a:r>
            <a:endParaRPr lang="en-US" altLang="ko-KR" b="1" dirty="0"/>
          </a:p>
          <a:p>
            <a:pPr algn="ctr"/>
            <a:r>
              <a:rPr lang="ko-KR" altLang="en-US" b="1" dirty="0"/>
              <a:t>연산자가 나타나는 컨텍스트에 </a:t>
            </a:r>
            <a:r>
              <a:rPr lang="ko-KR" altLang="en-US" b="1" dirty="0" err="1"/>
              <a:t>지정된대로</a:t>
            </a:r>
            <a:endParaRPr lang="en-US" altLang="ko-KR" b="1" dirty="0"/>
          </a:p>
          <a:p>
            <a:pPr algn="ctr"/>
            <a:r>
              <a:rPr lang="ko-KR" altLang="en-US" b="1" dirty="0"/>
              <a:t>연산자의 피연산자 값을 계산하는 표현식</a:t>
            </a:r>
          </a:p>
        </p:txBody>
      </p:sp>
      <p:sp>
        <p:nvSpPr>
          <p:cNvPr id="18" name="TextBox 41">
            <a:extLst>
              <a:ext uri="{FF2B5EF4-FFF2-40B4-BE49-F238E27FC236}">
                <a16:creationId xmlns:a16="http://schemas.microsoft.com/office/drawing/2014/main" id="{FF0773E8-2ABB-1D06-0DD4-4975B793748D}"/>
              </a:ext>
            </a:extLst>
          </p:cNvPr>
          <p:cNvSpPr txBox="1"/>
          <p:nvPr/>
        </p:nvSpPr>
        <p:spPr>
          <a:xfrm>
            <a:off x="3373661" y="5074943"/>
            <a:ext cx="375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리소스를 재활용할 수 있는 객체</a:t>
            </a:r>
            <a:endParaRPr lang="en-US" altLang="ko-KR" b="1" dirty="0"/>
          </a:p>
          <a:p>
            <a:pPr algn="ctr"/>
            <a:r>
              <a:rPr lang="ko-KR" altLang="en-US" b="1" dirty="0"/>
              <a:t>또는 비트필드를 나타내는 </a:t>
            </a:r>
            <a:r>
              <a:rPr lang="en-US" altLang="ko-KR" b="1" dirty="0" err="1"/>
              <a:t>glvalue</a:t>
            </a:r>
            <a:endParaRPr lang="ko-KR" altLang="en-US" b="1" dirty="0"/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3135340-772D-4BCA-15AC-4F3F24D7FC10}"/>
              </a:ext>
            </a:extLst>
          </p:cNvPr>
          <p:cNvSpPr txBox="1"/>
          <p:nvPr/>
        </p:nvSpPr>
        <p:spPr>
          <a:xfrm>
            <a:off x="321140" y="5074943"/>
            <a:ext cx="25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/>
              <a:t>xvalue</a:t>
            </a:r>
            <a:r>
              <a:rPr lang="ko-KR" altLang="en-US" b="1" dirty="0"/>
              <a:t>가 아닌 </a:t>
            </a:r>
            <a:r>
              <a:rPr lang="en-US" altLang="ko-KR" b="1" dirty="0" err="1"/>
              <a:t>glvalue</a:t>
            </a:r>
            <a:endParaRPr lang="ko-KR" altLang="en-US" b="1" dirty="0"/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BDE5F1A3-7C8F-78D6-DAF1-B16CD9095CEB}"/>
              </a:ext>
            </a:extLst>
          </p:cNvPr>
          <p:cNvSpPr txBox="1"/>
          <p:nvPr/>
        </p:nvSpPr>
        <p:spPr>
          <a:xfrm>
            <a:off x="6437840" y="2975299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/>
              <a:t>prvalue</a:t>
            </a:r>
            <a:r>
              <a:rPr lang="en-US" altLang="ko-KR" b="1" dirty="0"/>
              <a:t> </a:t>
            </a:r>
            <a:r>
              <a:rPr lang="ko-KR" altLang="en-US" b="1" dirty="0"/>
              <a:t>또는</a:t>
            </a:r>
            <a:r>
              <a:rPr lang="en-US" altLang="ko-KR" b="1" dirty="0"/>
              <a:t> </a:t>
            </a:r>
            <a:r>
              <a:rPr lang="en-US" altLang="ko-KR" b="1" dirty="0" err="1"/>
              <a:t>xvalue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920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1</cp:revision>
  <dcterms:created xsi:type="dcterms:W3CDTF">2022-07-15T09:31:08Z</dcterms:created>
  <dcterms:modified xsi:type="dcterms:W3CDTF">2022-07-15T09:31:28Z</dcterms:modified>
</cp:coreProperties>
</file>