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E9676-1A97-6F0A-08AF-67413D938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6F47BD-5150-40F7-12E1-E6DAFE2E9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5511E-C6D1-C0C0-69D5-AFB5F253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C19FD-7020-3964-2A20-18FB96AD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440FE-E5CD-43B7-66F9-54E30882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0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0DE26-7A77-4D73-FACA-7980C05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CBA93-6E4B-2098-329B-E660AFB1B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F9C5-DE4B-FCDF-2D4B-31D5F6B0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E7334-1576-97E3-3D15-3FAC9816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98810-EFF1-BE92-EE64-B416D2EC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1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17F6DA-2226-791E-1222-F113C6C28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68A39C-750F-4998-79CC-70936254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83386-F962-BAB7-A87F-4C7F5733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BD583-E3A6-0414-1326-A8AEB8C8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59CBC-171B-2E82-F2CE-358B2A74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C0D8-72B6-6D26-FFE6-EA77F629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09442-DE5C-9200-EBC5-3AF1AC82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B4AF9-894B-912B-9504-CF551547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97090-CFE0-84AF-1F6E-C43DE118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7AF2-D62C-0479-E0EA-BDBFBFFA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25817-05EF-358B-6488-74E07BA3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4E603-8A69-5F85-306A-0E669F41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E7214-E132-2ACC-3168-D0183721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9C304-B8AA-FCE1-9AA6-B4255F8F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EDB62-CC55-593A-BDD6-C8E5B6B8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6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87519-16CB-315C-7240-B3078FF2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71C3E-C3D0-7EA4-1876-E641B0A6F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A6F011-885C-9E53-C3BD-A36672185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02B7E-39FF-56E1-D5B0-C88DE74E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6EFCF-8A92-EFC0-57E3-E1A10FB5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B04789-9D22-A522-5FBB-74356762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61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F797A-6470-69A9-F4BA-DF98D78A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C58F5-6D4F-E5E8-2228-63A8F5481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D14371-7C07-877D-D48D-4402BF27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F5513E-A02D-2E7D-66A6-99D55F6DA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5F7A63-6A72-A7AE-20B4-99820961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F0AE60-A0FC-6B1E-1B46-303956BC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5245E7-031C-078C-00EB-86B8F7FF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78ED80-61CB-4680-E1D4-4DDF35C1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7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D3B34-81BD-DA48-49F0-E2214327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079B29-7853-2775-3F05-CC73945F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3FEFA9-4B53-A051-8166-8209017C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078945-ACEA-4D3C-15B3-42948180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10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572C1-C294-C0B5-DF0F-7DC1F20F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362A5A-BB24-F4A5-CB8B-AD5CF43B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F220F3-A61F-15B7-1F1D-D3DE30AC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5E7DB-524E-1671-0C5A-2B8F85F0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61859-DF88-A10C-F826-66AB753C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793BED-5B37-9D0D-00E1-8C1A9C8F6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50C6E-FF49-EB73-CB6B-F7D52F7F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D3723-9858-376C-E567-3F1582AA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18550-96C9-A397-8849-1FFBC0D3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536F6-25C2-193D-459E-58CB8675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7257CB-D391-75BD-CC70-B795ED1C0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278E67-BCC1-621B-8F88-03CD0FD6D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06522-5BDC-328C-1FEF-2E0C8862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AAF65-1048-6469-FF62-3482443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7B5458-2F2A-B52C-828E-39B8BB6C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49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D8A095-E537-8706-A698-0FF7DCB0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C251F-694C-F7B5-D54E-E2BBE5D06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69B6C-95F2-9018-8B19-0B55657A5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FE33-B193-46E9-A76A-10A6672A49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7F616-A729-A6DE-E085-1E84D4613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9D665-20C0-6084-40C3-94CDA2920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E820-2A1C-4BDE-842C-A9F83E9C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8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8C4A4904-E62E-EB0A-DDD3-B74C9238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4483"/>
              </p:ext>
            </p:extLst>
          </p:nvPr>
        </p:nvGraphicFramePr>
        <p:xfrm>
          <a:off x="1661064" y="1314889"/>
          <a:ext cx="18412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260">
                  <a:extLst>
                    <a:ext uri="{9D8B030D-6E8A-4147-A177-3AD203B41FA5}">
                      <a16:colId xmlns:a16="http://schemas.microsoft.com/office/drawing/2014/main" val="3089889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unit </a:t>
                      </a:r>
                      <a:r>
                        <a:rPr lang="ko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3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vptr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0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7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atk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03520"/>
                  </a:ext>
                </a:extLst>
              </a:tr>
            </a:tbl>
          </a:graphicData>
        </a:graphic>
      </p:graphicFrame>
      <p:graphicFrame>
        <p:nvGraphicFramePr>
          <p:cNvPr id="29" name="표 21">
            <a:extLst>
              <a:ext uri="{FF2B5EF4-FFF2-40B4-BE49-F238E27FC236}">
                <a16:creationId xmlns:a16="http://schemas.microsoft.com/office/drawing/2014/main" id="{E3E3069B-6628-B41E-E021-39399E794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85090"/>
              </p:ext>
            </p:extLst>
          </p:nvPr>
        </p:nvGraphicFramePr>
        <p:xfrm>
          <a:off x="1661064" y="3557756"/>
          <a:ext cx="18412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260">
                  <a:extLst>
                    <a:ext uri="{9D8B030D-6E8A-4147-A177-3AD203B41FA5}">
                      <a16:colId xmlns:a16="http://schemas.microsoft.com/office/drawing/2014/main" val="3089889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monster </a:t>
                      </a:r>
                      <a:r>
                        <a:rPr lang="ko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3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vptr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0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7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atk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0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26861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1047E25-A7E4-A20F-0132-5B4C724B61F1}"/>
              </a:ext>
            </a:extLst>
          </p:cNvPr>
          <p:cNvCxnSpPr>
            <a:cxnSpLocks/>
          </p:cNvCxnSpPr>
          <p:nvPr/>
        </p:nvCxnSpPr>
        <p:spPr>
          <a:xfrm>
            <a:off x="3502324" y="1854680"/>
            <a:ext cx="625893" cy="793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D5CEBA-FD1E-E654-E77F-22158EE2E60D}"/>
              </a:ext>
            </a:extLst>
          </p:cNvPr>
          <p:cNvCxnSpPr/>
          <p:nvPr/>
        </p:nvCxnSpPr>
        <p:spPr>
          <a:xfrm>
            <a:off x="3502324" y="4105485"/>
            <a:ext cx="625893" cy="793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21">
            <a:extLst>
              <a:ext uri="{FF2B5EF4-FFF2-40B4-BE49-F238E27FC236}">
                <a16:creationId xmlns:a16="http://schemas.microsoft.com/office/drawing/2014/main" id="{21504297-340C-9318-D5F1-202251513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35131"/>
              </p:ext>
            </p:extLst>
          </p:nvPr>
        </p:nvGraphicFramePr>
        <p:xfrm>
          <a:off x="4128217" y="1314889"/>
          <a:ext cx="31936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96">
                  <a:extLst>
                    <a:ext uri="{9D8B030D-6E8A-4147-A177-3AD203B41FA5}">
                      <a16:colId xmlns:a16="http://schemas.microsoft.com/office/drawing/2014/main" val="3089889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/>
                        <a:t>Unit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클래스의 </a:t>
                      </a:r>
                      <a:r>
                        <a:rPr lang="en-US" altLang="ko-KR" dirty="0" err="1"/>
                        <a:t>vtable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3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PrintInfo</a:t>
                      </a:r>
                      <a:r>
                        <a:rPr lang="ko-KR" altLang="en-US" dirty="0"/>
                        <a:t>의 번지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0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HitFrom</a:t>
                      </a:r>
                      <a:r>
                        <a:rPr lang="ko-KR" altLang="en-US" dirty="0"/>
                        <a:t>의 번지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89783"/>
                  </a:ext>
                </a:extLst>
              </a:tr>
            </a:tbl>
          </a:graphicData>
        </a:graphic>
      </p:graphicFrame>
      <p:graphicFrame>
        <p:nvGraphicFramePr>
          <p:cNvPr id="40" name="표 21">
            <a:extLst>
              <a:ext uri="{FF2B5EF4-FFF2-40B4-BE49-F238E27FC236}">
                <a16:creationId xmlns:a16="http://schemas.microsoft.com/office/drawing/2014/main" id="{24B7EBC5-435D-33EA-8D87-07FD41898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24899"/>
              </p:ext>
            </p:extLst>
          </p:nvPr>
        </p:nvGraphicFramePr>
        <p:xfrm>
          <a:off x="4128217" y="3561238"/>
          <a:ext cx="31936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96">
                  <a:extLst>
                    <a:ext uri="{9D8B030D-6E8A-4147-A177-3AD203B41FA5}">
                      <a16:colId xmlns:a16="http://schemas.microsoft.com/office/drawing/2014/main" val="3089889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Monster </a:t>
                      </a:r>
                      <a:r>
                        <a:rPr lang="ko-KR" altLang="en-US" dirty="0"/>
                        <a:t>클래스의 </a:t>
                      </a:r>
                      <a:r>
                        <a:rPr lang="en-US" altLang="ko-KR" dirty="0" err="1"/>
                        <a:t>vtable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3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PrintInfo</a:t>
                      </a:r>
                      <a:r>
                        <a:rPr lang="ko-KR" altLang="en-US" dirty="0"/>
                        <a:t>의 번지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0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HitFrom</a:t>
                      </a:r>
                      <a:r>
                        <a:rPr lang="ko-KR" altLang="en-US" dirty="0"/>
                        <a:t>의 번지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77799"/>
                  </a:ext>
                </a:extLst>
              </a:tr>
            </a:tbl>
          </a:graphicData>
        </a:graphic>
      </p:graphicFrame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5272D86-E13C-8C6B-5DAD-9B0F52244432}"/>
              </a:ext>
            </a:extLst>
          </p:cNvPr>
          <p:cNvCxnSpPr>
            <a:cxnSpLocks/>
          </p:cNvCxnSpPr>
          <p:nvPr/>
        </p:nvCxnSpPr>
        <p:spPr>
          <a:xfrm>
            <a:off x="7321913" y="1854680"/>
            <a:ext cx="625893" cy="793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5227697-D24B-A686-7D79-9B33A6CFF87D}"/>
              </a:ext>
            </a:extLst>
          </p:cNvPr>
          <p:cNvCxnSpPr/>
          <p:nvPr/>
        </p:nvCxnSpPr>
        <p:spPr>
          <a:xfrm>
            <a:off x="7321913" y="4105485"/>
            <a:ext cx="625893" cy="793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21">
            <a:extLst>
              <a:ext uri="{FF2B5EF4-FFF2-40B4-BE49-F238E27FC236}">
                <a16:creationId xmlns:a16="http://schemas.microsoft.com/office/drawing/2014/main" id="{A190021F-EC4D-92CD-0D45-4629E915D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561171"/>
              </p:ext>
            </p:extLst>
          </p:nvPr>
        </p:nvGraphicFramePr>
        <p:xfrm>
          <a:off x="7947806" y="1314889"/>
          <a:ext cx="31936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96">
                  <a:extLst>
                    <a:ext uri="{9D8B030D-6E8A-4147-A177-3AD203B41FA5}">
                      <a16:colId xmlns:a16="http://schemas.microsoft.com/office/drawing/2014/main" val="3089889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멤버 함수의 본체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3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void </a:t>
                      </a:r>
                      <a:r>
                        <a:rPr lang="en-US" altLang="ko-KR" b="1" dirty="0"/>
                        <a:t>unit</a:t>
                      </a:r>
                      <a:r>
                        <a:rPr lang="en-US" altLang="ko-KR" dirty="0"/>
                        <a:t>::</a:t>
                      </a:r>
                      <a:r>
                        <a:rPr lang="en-US" altLang="ko-KR" dirty="0" err="1"/>
                        <a:t>PrintInfo</a:t>
                      </a:r>
                      <a:r>
                        <a:rPr lang="en-US" altLang="ko-KR" dirty="0"/>
                        <a:t>() {…}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0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void </a:t>
                      </a:r>
                      <a:r>
                        <a:rPr lang="en-US" altLang="ko-KR" b="1" dirty="0"/>
                        <a:t>unit</a:t>
                      </a:r>
                      <a:r>
                        <a:rPr lang="en-US" altLang="ko-KR" dirty="0"/>
                        <a:t>::</a:t>
                      </a:r>
                      <a:r>
                        <a:rPr lang="en-US" altLang="ko-KR" dirty="0" err="1"/>
                        <a:t>HitFrom</a:t>
                      </a:r>
                      <a:r>
                        <a:rPr lang="en-US" altLang="ko-KR" dirty="0"/>
                        <a:t>() {…}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02779"/>
                  </a:ext>
                </a:extLst>
              </a:tr>
            </a:tbl>
          </a:graphicData>
        </a:graphic>
      </p:graphicFrame>
      <p:graphicFrame>
        <p:nvGraphicFramePr>
          <p:cNvPr id="44" name="표 21">
            <a:extLst>
              <a:ext uri="{FF2B5EF4-FFF2-40B4-BE49-F238E27FC236}">
                <a16:creationId xmlns:a16="http://schemas.microsoft.com/office/drawing/2014/main" id="{C036F628-5EFB-4EA3-6BD0-F85F1E2D5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171093"/>
              </p:ext>
            </p:extLst>
          </p:nvPr>
        </p:nvGraphicFramePr>
        <p:xfrm>
          <a:off x="7947806" y="3569864"/>
          <a:ext cx="31936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96">
                  <a:extLst>
                    <a:ext uri="{9D8B030D-6E8A-4147-A177-3AD203B41FA5}">
                      <a16:colId xmlns:a16="http://schemas.microsoft.com/office/drawing/2014/main" val="3089889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멤버 함수의 본체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3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void </a:t>
                      </a:r>
                      <a:r>
                        <a:rPr lang="en-US" altLang="ko-KR" b="1" dirty="0"/>
                        <a:t>monster</a:t>
                      </a:r>
                      <a:r>
                        <a:rPr lang="en-US" altLang="ko-KR" dirty="0"/>
                        <a:t>::</a:t>
                      </a:r>
                      <a:r>
                        <a:rPr lang="en-US" altLang="ko-KR" dirty="0" err="1"/>
                        <a:t>PrintInfo</a:t>
                      </a:r>
                      <a:r>
                        <a:rPr lang="en-US" altLang="ko-KR" dirty="0"/>
                        <a:t>() {…}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07183"/>
                  </a:ext>
                </a:extLst>
              </a:tr>
            </a:tbl>
          </a:graphicData>
        </a:graphic>
      </p:graphicFrame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2B333A0-7085-A774-BB39-E1F90F23AB4C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 flipV="1">
            <a:off x="7321913" y="2228436"/>
            <a:ext cx="625893" cy="2256420"/>
          </a:xfrm>
          <a:prstGeom prst="bentConnector3">
            <a:avLst>
              <a:gd name="adj1" fmla="val 5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D4F8C6-DC04-331F-EEE3-DC9CF4620B55}"/>
              </a:ext>
            </a:extLst>
          </p:cNvPr>
          <p:cNvSpPr/>
          <p:nvPr/>
        </p:nvSpPr>
        <p:spPr>
          <a:xfrm>
            <a:off x="7947806" y="2082446"/>
            <a:ext cx="419817" cy="29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7BDDF9A-2DD8-CAA0-3054-AE6F88497373}"/>
              </a:ext>
            </a:extLst>
          </p:cNvPr>
          <p:cNvSpPr/>
          <p:nvPr/>
        </p:nvSpPr>
        <p:spPr>
          <a:xfrm>
            <a:off x="6902096" y="4338866"/>
            <a:ext cx="419817" cy="29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3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2A090D5-A059-0AB0-94C0-3DFDB9B5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0" y="947156"/>
            <a:ext cx="10533120" cy="4963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1313C8-BA5E-C3ED-1A15-0EABAF6F0221}"/>
              </a:ext>
            </a:extLst>
          </p:cNvPr>
          <p:cNvSpPr txBox="1"/>
          <p:nvPr/>
        </p:nvSpPr>
        <p:spPr>
          <a:xfrm>
            <a:off x="138023" y="2089341"/>
            <a:ext cx="2092239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/>
            </a:lvl1pPr>
          </a:lstStyle>
          <a:p>
            <a:r>
              <a:rPr lang="en-US" altLang="ko-KR" dirty="0" err="1"/>
              <a:t>vtable</a:t>
            </a:r>
            <a:r>
              <a:rPr lang="ko-KR" altLang="en-US" dirty="0"/>
              <a:t>을 가리키는</a:t>
            </a:r>
            <a:endParaRPr lang="en-US" altLang="ko-KR" dirty="0"/>
          </a:p>
          <a:p>
            <a:r>
              <a:rPr lang="ko-KR" altLang="en-US" dirty="0"/>
              <a:t>포인터 </a:t>
            </a:r>
            <a:r>
              <a:rPr lang="en-US" altLang="ko-KR" dirty="0" err="1"/>
              <a:t>vfptr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6B0D23-1893-77F6-3433-36074F4C218F}"/>
              </a:ext>
            </a:extLst>
          </p:cNvPr>
          <p:cNvSpPr/>
          <p:nvPr/>
        </p:nvSpPr>
        <p:spPr>
          <a:xfrm>
            <a:off x="2316842" y="1841741"/>
            <a:ext cx="686451" cy="288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504671-F27D-BD25-4FEC-9260A7BDE28A}"/>
              </a:ext>
            </a:extLst>
          </p:cNvPr>
          <p:cNvSpPr/>
          <p:nvPr/>
        </p:nvSpPr>
        <p:spPr>
          <a:xfrm>
            <a:off x="7246189" y="2425122"/>
            <a:ext cx="1425482" cy="288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89F776-1D36-620B-D9D0-E47E49C732CD}"/>
              </a:ext>
            </a:extLst>
          </p:cNvPr>
          <p:cNvSpPr/>
          <p:nvPr/>
        </p:nvSpPr>
        <p:spPr>
          <a:xfrm>
            <a:off x="6886575" y="2718421"/>
            <a:ext cx="1201089" cy="287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D8B09-B89D-2069-87A5-A261AB69AFAE}"/>
              </a:ext>
            </a:extLst>
          </p:cNvPr>
          <p:cNvSpPr/>
          <p:nvPr/>
        </p:nvSpPr>
        <p:spPr>
          <a:xfrm>
            <a:off x="8681731" y="2144763"/>
            <a:ext cx="1009180" cy="288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1C1DB0-31BB-C701-501C-3D810144283C}"/>
              </a:ext>
            </a:extLst>
          </p:cNvPr>
          <p:cNvSpPr txBox="1"/>
          <p:nvPr/>
        </p:nvSpPr>
        <p:spPr>
          <a:xfrm>
            <a:off x="8702105" y="2545740"/>
            <a:ext cx="132196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소멸자</a:t>
            </a:r>
            <a:endParaRPr lang="en-US" altLang="ko-KR" b="1" dirty="0"/>
          </a:p>
          <a:p>
            <a:pPr algn="ctr"/>
            <a:r>
              <a:rPr lang="en-US" altLang="ko-KR" b="1" dirty="0" err="1"/>
              <a:t>PrintInfo</a:t>
            </a:r>
            <a:r>
              <a:rPr lang="en-US" altLang="ko-KR" b="1" dirty="0"/>
              <a:t>()</a:t>
            </a:r>
          </a:p>
          <a:p>
            <a:pPr algn="ctr"/>
            <a:r>
              <a:rPr lang="en-US" altLang="ko-KR" b="1" dirty="0" err="1"/>
              <a:t>HitFrom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244061-5014-7C04-B507-3B5CDE63999D}"/>
              </a:ext>
            </a:extLst>
          </p:cNvPr>
          <p:cNvSpPr txBox="1"/>
          <p:nvPr/>
        </p:nvSpPr>
        <p:spPr>
          <a:xfrm>
            <a:off x="4779921" y="3061512"/>
            <a:ext cx="370165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재정의 되지 않은 </a:t>
            </a:r>
            <a:r>
              <a:rPr lang="en-US" altLang="ko-KR" b="1" dirty="0" err="1"/>
              <a:t>HitFrom</a:t>
            </a:r>
            <a:r>
              <a:rPr lang="ko-KR" altLang="en-US" b="1" dirty="0"/>
              <a:t>은</a:t>
            </a:r>
            <a:endParaRPr lang="en-US" altLang="ko-KR" b="1" dirty="0"/>
          </a:p>
          <a:p>
            <a:pPr algn="ctr"/>
            <a:r>
              <a:rPr lang="ko-KR" altLang="en-US" b="1" dirty="0"/>
              <a:t>상위 클래스의 </a:t>
            </a:r>
            <a:r>
              <a:rPr lang="en-US" altLang="ko-KR" b="1" dirty="0" err="1"/>
              <a:t>vtable</a:t>
            </a:r>
            <a:r>
              <a:rPr lang="ko-KR" altLang="en-US" b="1" dirty="0"/>
              <a:t>을 따라간다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01DF41-DDA0-421D-8200-D9600069DA0F}"/>
              </a:ext>
            </a:extLst>
          </p:cNvPr>
          <p:cNvSpPr/>
          <p:nvPr/>
        </p:nvSpPr>
        <p:spPr>
          <a:xfrm>
            <a:off x="6374922" y="2717243"/>
            <a:ext cx="511653" cy="288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0762F4-AC8F-167A-A218-9B8AA275EE21}"/>
              </a:ext>
            </a:extLst>
          </p:cNvPr>
          <p:cNvSpPr txBox="1"/>
          <p:nvPr/>
        </p:nvSpPr>
        <p:spPr>
          <a:xfrm>
            <a:off x="4953783" y="414803"/>
            <a:ext cx="196399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/>
            </a:lvl1pPr>
          </a:lstStyle>
          <a:p>
            <a:r>
              <a:rPr lang="ko-KR" altLang="en-US" dirty="0"/>
              <a:t>실제 디버깅 화면</a:t>
            </a:r>
          </a:p>
        </p:txBody>
      </p:sp>
    </p:spTree>
    <p:extLst>
      <p:ext uri="{BB962C8B-B14F-4D97-AF65-F5344CB8AC3E}">
        <p14:creationId xmlns:p14="http://schemas.microsoft.com/office/powerpoint/2010/main" val="214200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76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24</cp:revision>
  <dcterms:created xsi:type="dcterms:W3CDTF">2022-07-14T15:33:27Z</dcterms:created>
  <dcterms:modified xsi:type="dcterms:W3CDTF">2022-07-15T06:35:14Z</dcterms:modified>
</cp:coreProperties>
</file>