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8BAA7-F8E4-408C-95E2-5DB26F5886F5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1B226-C61C-4281-9E05-80194A704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45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1D890-7455-4A98-8A4D-F32048C5E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0DDDE5-B381-4935-BB39-B4BD86E38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7" indent="0" algn="ctr">
              <a:buNone/>
              <a:defRPr sz="1600"/>
            </a:lvl4pPr>
            <a:lvl5pPr marL="1828889" indent="0" algn="ctr">
              <a:buNone/>
              <a:defRPr sz="1600"/>
            </a:lvl5pPr>
            <a:lvl6pPr marL="2286112" indent="0" algn="ctr">
              <a:buNone/>
              <a:defRPr sz="1600"/>
            </a:lvl6pPr>
            <a:lvl7pPr marL="2743334" indent="0" algn="ctr">
              <a:buNone/>
              <a:defRPr sz="1600"/>
            </a:lvl7pPr>
            <a:lvl8pPr marL="3200556" indent="0" algn="ctr">
              <a:buNone/>
              <a:defRPr sz="1600"/>
            </a:lvl8pPr>
            <a:lvl9pPr marL="365777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0D5D9-5B67-4A02-8F53-97F03FCE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36BD0-9C22-40B4-8BA1-CB2AA3D8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F26E9-1152-481C-935C-EDD68DCC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4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EEA48-0BA3-4E40-B77B-8C16606F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C0222E-ECEF-45B9-9798-452C03D2F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9F4DC-96F1-46C2-BA5B-8328A2C2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13B86-2B5D-4FF6-BA05-6CD4711C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C457F-6C94-4425-81F5-B36957A1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9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F44B45-B06A-4A94-92E9-81711B297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0F79B1-7580-4667-B32D-87BDB7245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4ABC-5D08-4607-881E-E8AA7266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064DA-0AC8-4430-8F77-91570DC0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52563-D499-49D1-9A44-C375898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0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FE83E-99AE-41D9-9CC2-A48779DA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F76FF-3C27-40B8-B9E9-FDBE0F62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6FF79-5EAC-490C-82C8-D1049B60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34D58-3B96-48F7-BB20-169D37E9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03D4C-3108-4085-BDCC-7783618B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27956-D396-431E-B518-34E1E562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97806-7BCB-47C9-9FB4-CC905919C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12072-7FB1-4A58-A637-3A508E66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64E87-9DA8-47E6-9679-ECA4D904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9A778-C39A-480A-A0EB-9423DD23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0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96A06-6224-4A9C-8382-46580582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F8883-1044-441B-A237-CA6F093FD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814FBF-FB80-4CA3-B744-CB2219E24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84B38-2ACE-48DD-B8E8-25745710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BD48F-A3E1-4D4A-BAFA-7A5FDCEA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97B2C-5DD5-42D7-826D-C466D1B6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2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3CAA0-55CF-4131-AEFC-0335B9F6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41AA-500D-44B9-854D-CF4023EE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7" indent="0">
              <a:buNone/>
              <a:defRPr sz="1600" b="1"/>
            </a:lvl4pPr>
            <a:lvl5pPr marL="1828889" indent="0">
              <a:buNone/>
              <a:defRPr sz="1600" b="1"/>
            </a:lvl5pPr>
            <a:lvl6pPr marL="2286112" indent="0">
              <a:buNone/>
              <a:defRPr sz="1600" b="1"/>
            </a:lvl6pPr>
            <a:lvl7pPr marL="2743334" indent="0">
              <a:buNone/>
              <a:defRPr sz="1600" b="1"/>
            </a:lvl7pPr>
            <a:lvl8pPr marL="3200556" indent="0">
              <a:buNone/>
              <a:defRPr sz="1600" b="1"/>
            </a:lvl8pPr>
            <a:lvl9pPr marL="365777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28865-B57A-4EB2-85AF-B2E200B1D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B949DA-6A70-4348-BB68-96D03AD26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7" indent="0">
              <a:buNone/>
              <a:defRPr sz="1600" b="1"/>
            </a:lvl4pPr>
            <a:lvl5pPr marL="1828889" indent="0">
              <a:buNone/>
              <a:defRPr sz="1600" b="1"/>
            </a:lvl5pPr>
            <a:lvl6pPr marL="2286112" indent="0">
              <a:buNone/>
              <a:defRPr sz="1600" b="1"/>
            </a:lvl6pPr>
            <a:lvl7pPr marL="2743334" indent="0">
              <a:buNone/>
              <a:defRPr sz="1600" b="1"/>
            </a:lvl7pPr>
            <a:lvl8pPr marL="3200556" indent="0">
              <a:buNone/>
              <a:defRPr sz="1600" b="1"/>
            </a:lvl8pPr>
            <a:lvl9pPr marL="365777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940C66-4346-4754-B0B8-EB86247A3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FE516D-C808-4D6E-91B0-859A5EAB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A7F688-6326-48A8-8A46-EFCE3A81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F3514F-D153-4492-8FC1-F0748954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7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25866-62F2-4F4A-BD0B-203357B0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A2C7C2-4070-477E-834B-668880B2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F0AEF9-8132-41D8-834E-B3A51630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50EEA0-5D72-4C8A-8099-6C0369CC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650E9B-2C40-41B5-8CB9-E4F55C33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33E671-255A-40D0-B8D7-1F12AF6D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3C956-0089-47F5-9DEA-AC91C652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9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B4965-B06E-4F49-B7BF-2F147DD1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6A9EA-66C2-466A-9F2D-D7EC1758A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C99930-EB6D-43D5-911F-FAE67F1FB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0"/>
            </a:lvl2pPr>
            <a:lvl3pPr marL="914445" indent="0">
              <a:buNone/>
              <a:defRPr sz="1200"/>
            </a:lvl3pPr>
            <a:lvl4pPr marL="1371667" indent="0">
              <a:buNone/>
              <a:defRPr sz="1000"/>
            </a:lvl4pPr>
            <a:lvl5pPr marL="1828889" indent="0">
              <a:buNone/>
              <a:defRPr sz="1000"/>
            </a:lvl5pPr>
            <a:lvl6pPr marL="2286112" indent="0">
              <a:buNone/>
              <a:defRPr sz="1000"/>
            </a:lvl6pPr>
            <a:lvl7pPr marL="2743334" indent="0">
              <a:buNone/>
              <a:defRPr sz="1000"/>
            </a:lvl7pPr>
            <a:lvl8pPr marL="3200556" indent="0">
              <a:buNone/>
              <a:defRPr sz="1000"/>
            </a:lvl8pPr>
            <a:lvl9pPr marL="365777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A9EA5-23D5-40EC-AB08-BADAC9E0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C13F6-F155-4CB9-B5F9-222C9134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18DC4-AC6F-48FD-A948-CC9D86A8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1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4B33C-7DAA-43EC-B837-D29A709B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2F060F-7857-4853-B885-0DEF25385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2" indent="0">
              <a:buNone/>
              <a:defRPr sz="2800"/>
            </a:lvl2pPr>
            <a:lvl3pPr marL="914445" indent="0">
              <a:buNone/>
              <a:defRPr sz="2400"/>
            </a:lvl3pPr>
            <a:lvl4pPr marL="1371667" indent="0">
              <a:buNone/>
              <a:defRPr sz="2000"/>
            </a:lvl4pPr>
            <a:lvl5pPr marL="1828889" indent="0">
              <a:buNone/>
              <a:defRPr sz="2000"/>
            </a:lvl5pPr>
            <a:lvl6pPr marL="2286112" indent="0">
              <a:buNone/>
              <a:defRPr sz="2000"/>
            </a:lvl6pPr>
            <a:lvl7pPr marL="2743334" indent="0">
              <a:buNone/>
              <a:defRPr sz="2000"/>
            </a:lvl7pPr>
            <a:lvl8pPr marL="3200556" indent="0">
              <a:buNone/>
              <a:defRPr sz="2000"/>
            </a:lvl8pPr>
            <a:lvl9pPr marL="365777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72538-9BDA-43C4-BC4C-852D6F018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0"/>
            </a:lvl2pPr>
            <a:lvl3pPr marL="914445" indent="0">
              <a:buNone/>
              <a:defRPr sz="1200"/>
            </a:lvl3pPr>
            <a:lvl4pPr marL="1371667" indent="0">
              <a:buNone/>
              <a:defRPr sz="1000"/>
            </a:lvl4pPr>
            <a:lvl5pPr marL="1828889" indent="0">
              <a:buNone/>
              <a:defRPr sz="1000"/>
            </a:lvl5pPr>
            <a:lvl6pPr marL="2286112" indent="0">
              <a:buNone/>
              <a:defRPr sz="1000"/>
            </a:lvl6pPr>
            <a:lvl7pPr marL="2743334" indent="0">
              <a:buNone/>
              <a:defRPr sz="1000"/>
            </a:lvl7pPr>
            <a:lvl8pPr marL="3200556" indent="0">
              <a:buNone/>
              <a:defRPr sz="1000"/>
            </a:lvl8pPr>
            <a:lvl9pPr marL="365777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05191-85C3-4238-A54E-16AB6B35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C7BF0-DD79-4F09-83D8-7238CC63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D74F8F-29E9-4F51-98B7-1CDF2C23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8B30C7-EF0E-466B-AEAE-4C31DE5EF585}"/>
              </a:ext>
            </a:extLst>
          </p:cNvPr>
          <p:cNvSpPr/>
          <p:nvPr userDrawn="1"/>
        </p:nvSpPr>
        <p:spPr>
          <a:xfrm>
            <a:off x="-1" y="-23175"/>
            <a:ext cx="12192002" cy="6881175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CF867B-40D7-4552-8D93-AE1B53F8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96A8E-F01F-4B86-8E88-01F1F24C5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D84E4-9054-4182-8B8A-120122304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E061-12E5-48BC-94D4-29EE30E27423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1732A-ACFE-49A2-B736-FD668EF57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5BCB6-DEE6-4650-AC88-1809A217C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6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6" indent="-228611" algn="l" defTabSz="91444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8" indent="-228611" algn="l" defTabSz="91444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1" indent="-228611" algn="l" defTabSz="91444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3" indent="-228611" algn="l" defTabSz="91444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5" indent="-228611" algn="l" defTabSz="91444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7" indent="-228611" algn="l" defTabSz="91444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0" indent="-228611" algn="l" defTabSz="91444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4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7" algn="l" defTabSz="91444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9" algn="l" defTabSz="91444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2" algn="l" defTabSz="91444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4" algn="l" defTabSz="91444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6" algn="l" defTabSz="91444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8" algn="l" defTabSz="91444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02C45F2-9B2A-3559-6D0B-C4E62426A06A}"/>
              </a:ext>
            </a:extLst>
          </p:cNvPr>
          <p:cNvSpPr/>
          <p:nvPr/>
        </p:nvSpPr>
        <p:spPr>
          <a:xfrm>
            <a:off x="3667125" y="3032184"/>
            <a:ext cx="4476751" cy="30066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5330356-4D0A-4D49-96A9-478785D59E62}"/>
              </a:ext>
            </a:extLst>
          </p:cNvPr>
          <p:cNvCxnSpPr>
            <a:cxnSpLocks/>
          </p:cNvCxnSpPr>
          <p:nvPr/>
        </p:nvCxnSpPr>
        <p:spPr>
          <a:xfrm>
            <a:off x="3053751" y="2310901"/>
            <a:ext cx="571931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1">
            <a:extLst>
              <a:ext uri="{FF2B5EF4-FFF2-40B4-BE49-F238E27FC236}">
                <a16:creationId xmlns:a16="http://schemas.microsoft.com/office/drawing/2014/main" id="{3EB05E0B-09F9-4F15-9B22-C63167263BB7}"/>
              </a:ext>
            </a:extLst>
          </p:cNvPr>
          <p:cNvSpPr txBox="1">
            <a:spLocks/>
          </p:cNvSpPr>
          <p:nvPr/>
        </p:nvSpPr>
        <p:spPr>
          <a:xfrm>
            <a:off x="3230267" y="1451187"/>
            <a:ext cx="5447908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콘솔 </a:t>
            </a:r>
            <a:r>
              <a:rPr lang="ko-KR" altLang="en-US" sz="32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스네이크</a:t>
            </a:r>
            <a:r>
              <a:rPr lang="ko-KR" altLang="en-US" sz="32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게임 만들기</a:t>
            </a:r>
          </a:p>
        </p:txBody>
      </p:sp>
      <p:sp>
        <p:nvSpPr>
          <p:cNvPr id="107" name="제목 1">
            <a:extLst>
              <a:ext uri="{FF2B5EF4-FFF2-40B4-BE49-F238E27FC236}">
                <a16:creationId xmlns:a16="http://schemas.microsoft.com/office/drawing/2014/main" id="{51F3C1AA-DD83-3681-6447-F14B117B63EF}"/>
              </a:ext>
            </a:extLst>
          </p:cNvPr>
          <p:cNvSpPr txBox="1">
            <a:spLocks/>
          </p:cNvSpPr>
          <p:nvPr/>
        </p:nvSpPr>
        <p:spPr>
          <a:xfrm>
            <a:off x="3857625" y="3032185"/>
            <a:ext cx="4476751" cy="2882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3100" b="1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학습 목표</a:t>
            </a:r>
          </a:p>
          <a:p>
            <a:pPr>
              <a:lnSpc>
                <a:spcPct val="120000"/>
              </a:lnSpc>
            </a:pPr>
            <a:endParaRPr lang="ko-KR" altLang="en-US" sz="31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457222" indent="-457222">
              <a:lnSpc>
                <a:spcPct val="120000"/>
              </a:lnSpc>
              <a:buFontTx/>
              <a:buChar char="-"/>
            </a:pPr>
            <a:r>
              <a:rPr lang="en-US" altLang="ko-KR" sz="31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Double Linked List</a:t>
            </a:r>
          </a:p>
          <a:p>
            <a:pPr marL="457222" indent="-457222">
              <a:lnSpc>
                <a:spcPct val="120000"/>
              </a:lnSpc>
              <a:buFontTx/>
              <a:buChar char="-"/>
            </a:pPr>
            <a:endParaRPr lang="en-US" altLang="ko-KR" sz="31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457222" indent="-457222">
              <a:lnSpc>
                <a:spcPct val="120000"/>
              </a:lnSpc>
              <a:buFontTx/>
              <a:buChar char="-"/>
            </a:pPr>
            <a:r>
              <a:rPr lang="ko-KR" altLang="en-US" sz="31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원시 포인터의 동적할당과 해제</a:t>
            </a:r>
            <a:endParaRPr lang="en-US" altLang="ko-KR" sz="31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457222" indent="-457222">
              <a:lnSpc>
                <a:spcPct val="120000"/>
              </a:lnSpc>
              <a:buFontTx/>
              <a:buChar char="-"/>
            </a:pPr>
            <a:endParaRPr lang="ko-KR" altLang="en-US" sz="31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457222" indent="-457222">
              <a:lnSpc>
                <a:spcPct val="120000"/>
              </a:lnSpc>
              <a:buFontTx/>
              <a:buChar char="-"/>
            </a:pPr>
            <a:r>
              <a:rPr lang="en-US" altLang="ko-KR" sz="31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C++ Template</a:t>
            </a:r>
          </a:p>
          <a:p>
            <a:pPr marL="457222" indent="-457222">
              <a:lnSpc>
                <a:spcPct val="120000"/>
              </a:lnSpc>
              <a:buFontTx/>
              <a:buChar char="-"/>
            </a:pPr>
            <a:endParaRPr lang="en-US" altLang="ko-KR" sz="31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457222" indent="-457222">
              <a:lnSpc>
                <a:spcPct val="120000"/>
              </a:lnSpc>
              <a:buFontTx/>
              <a:buChar char="-"/>
            </a:pPr>
            <a:r>
              <a:rPr lang="ko-KR" altLang="en-US" sz="31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스네이크</a:t>
            </a:r>
            <a:r>
              <a:rPr lang="ko-KR" altLang="en-US" sz="31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게임 구현</a:t>
            </a:r>
            <a:endParaRPr lang="en-US" altLang="ko-KR" sz="3100" dirty="0">
              <a:solidFill>
                <a:srgbClr val="FFFF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84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5330356-4D0A-4D49-96A9-478785D59E62}"/>
              </a:ext>
            </a:extLst>
          </p:cNvPr>
          <p:cNvCxnSpPr>
            <a:cxnSpLocks/>
          </p:cNvCxnSpPr>
          <p:nvPr/>
        </p:nvCxnSpPr>
        <p:spPr>
          <a:xfrm>
            <a:off x="401884" y="834583"/>
            <a:ext cx="797686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1">
            <a:extLst>
              <a:ext uri="{FF2B5EF4-FFF2-40B4-BE49-F238E27FC236}">
                <a16:creationId xmlns:a16="http://schemas.microsoft.com/office/drawing/2014/main" id="{3EB05E0B-09F9-4F15-9B22-C63167263BB7}"/>
              </a:ext>
            </a:extLst>
          </p:cNvPr>
          <p:cNvSpPr txBox="1">
            <a:spLocks/>
          </p:cNvSpPr>
          <p:nvPr/>
        </p:nvSpPr>
        <p:spPr>
          <a:xfrm>
            <a:off x="391826" y="134172"/>
            <a:ext cx="7986926" cy="7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난관과 배운 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BE6317-F97E-4BC7-08CB-9F4A23335EC2}"/>
              </a:ext>
            </a:extLst>
          </p:cNvPr>
          <p:cNvSpPr/>
          <p:nvPr/>
        </p:nvSpPr>
        <p:spPr>
          <a:xfrm>
            <a:off x="587494" y="1147312"/>
            <a:ext cx="10626846" cy="52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B81FA-1992-317B-65E1-8B856DC8BDE0}"/>
              </a:ext>
            </a:extLst>
          </p:cNvPr>
          <p:cNvSpPr txBox="1"/>
          <p:nvPr/>
        </p:nvSpPr>
        <p:spPr>
          <a:xfrm>
            <a:off x="831011" y="1299396"/>
            <a:ext cx="8359981" cy="5016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포인터 메모리 미 해제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메모리 누수 </a:t>
            </a: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+mj-cs"/>
            </a:endParaRPr>
          </a:p>
          <a:p>
            <a:pPr marL="800100" lvl="1" indent="-342900">
              <a:lnSpc>
                <a:spcPct val="120000"/>
              </a:lnSpc>
              <a:buAutoNum type="alphaLcPeriod"/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_</a:t>
            </a:r>
            <a:r>
              <a:rPr lang="en-US" altLang="ko-KR" sz="1600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CrtDumpMemoryLeaks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() 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검사 생활화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메모리 누수 우수수</a:t>
            </a: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+mj-cs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쓴 건 반드시 갖다 놓자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!</a:t>
            </a:r>
          </a:p>
          <a:p>
            <a:pPr marL="800100" lvl="1" indent="-342900">
              <a:lnSpc>
                <a:spcPct val="120000"/>
              </a:lnSpc>
              <a:buAutoNum type="alphaLcPeriod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+mj-cs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하나의 기능은 한 곳에서만 하자</a:t>
            </a:r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!!!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pushFront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(),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pushBack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()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 모두에서 삽입 처리를 하는 설계 미스</a:t>
            </a: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+mj-cs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실질적인 삽입 및 처리는 함수 하나에서만 하고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다른 함수에서 호출하는 형태로 수정</a:t>
            </a: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+mj-cs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+mj-cs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처음부터 모든 문법 사용과 최적화를 시도하지 말자</a:t>
            </a: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+mj-cs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잘 모르는 상태에서 여러 가지 하려다 보니 구현하거나 특히 수정하는 데 시간이 많이 걸림</a:t>
            </a: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+mj-cs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ex)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while (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gameCore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::get().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gridXY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(x, y) != 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static_cast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&lt;int&gt;(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eGrid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::empty));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sz="1600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싱글톤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static_cast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enum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 class, get() set(), virtual, explicit, const, &amp;, 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등등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..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조금씩 점점 많이 쓸 수 있게 연습하자</a:t>
            </a: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+mj-cs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+mj-cs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다음엔 </a:t>
            </a:r>
            <a:r>
              <a:rPr lang="ko-KR" altLang="en-US" sz="1600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싱글톤을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 쓰지 말자</a:t>
            </a: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+mj-cs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추후 커플링을 예방하고 싶다면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14754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4E542B-E786-14E5-78B6-40DFC7347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9" y="128127"/>
            <a:ext cx="10898121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0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157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KR</vt:lpstr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57</cp:revision>
  <dcterms:created xsi:type="dcterms:W3CDTF">2022-02-15T15:13:13Z</dcterms:created>
  <dcterms:modified xsi:type="dcterms:W3CDTF">2022-07-16T12:21:13Z</dcterms:modified>
</cp:coreProperties>
</file>