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9676-1A97-6F0A-08AF-67413D938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F47BD-5150-40F7-12E1-E6DAFE2E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5511E-C6D1-C0C0-69D5-AFB5F253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19FD-7020-3964-2A20-18FB96AD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440FE-E5CD-43B7-66F9-54E30882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0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0DE26-7A77-4D73-FACA-7980C05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CBA93-6E4B-2098-329B-E660AFB1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F9C5-DE4B-FCDF-2D4B-31D5F6B0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E7334-1576-97E3-3D15-3FAC9816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98810-EFF1-BE92-EE64-B416D2E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17F6DA-2226-791E-1222-F113C6C28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8A39C-750F-4998-79CC-70936254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83386-F962-BAB7-A87F-4C7F5733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BD583-E3A6-0414-1326-A8AEB8C8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59CBC-171B-2E82-F2CE-358B2A7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C0D8-72B6-6D26-FFE6-EA77F62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09442-DE5C-9200-EBC5-3AF1AC82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B4AF9-894B-912B-9504-CF55154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97090-CFE0-84AF-1F6E-C43DE118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7AF2-D62C-0479-E0EA-BDBFBFF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25817-05EF-358B-6488-74E07BA3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4E603-8A69-5F85-306A-0E669F41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E7214-E132-2ACC-3168-D0183721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9C304-B8AA-FCE1-9AA6-B4255F8F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DB62-CC55-593A-BDD6-C8E5B6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6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7519-16CB-315C-7240-B3078FF2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71C3E-C3D0-7EA4-1876-E641B0A6F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A6F011-885C-9E53-C3BD-A3667218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02B7E-39FF-56E1-D5B0-C88DE74E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6EFCF-8A92-EFC0-57E3-E1A10FB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04789-9D22-A522-5FBB-74356762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F797A-6470-69A9-F4BA-DF98D78A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C58F5-6D4F-E5E8-2228-63A8F548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14371-7C07-877D-D48D-4402BF2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5513E-A02D-2E7D-66A6-99D55F6D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5F7A63-6A72-A7AE-20B4-99820961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F0AE60-A0FC-6B1E-1B46-303956BC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245E7-031C-078C-00EB-86B8F7FF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78ED80-61CB-4680-E1D4-4DDF35C1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7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3B34-81BD-DA48-49F0-E221432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79B29-7853-2775-3F05-CC73945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FEFA9-4B53-A051-8166-8209017C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078945-ACEA-4D3C-15B3-4294818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572C1-C294-C0B5-DF0F-7DC1F20F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362A5A-BB24-F4A5-CB8B-AD5CF43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220F3-A61F-15B7-1F1D-D3DE30AC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5E7DB-524E-1671-0C5A-2B8F85F0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61859-DF88-A10C-F826-66AB753C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93BED-5B37-9D0D-00E1-8C1A9C8F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50C6E-FF49-EB73-CB6B-F7D52F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D3723-9858-376C-E567-3F1582A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18550-96C9-A397-8849-1FFBC0D3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536F6-25C2-193D-459E-58CB8675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7257CB-D391-75BD-CC70-B795ED1C0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78E67-BCC1-621B-8F88-03CD0FD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06522-5BDC-328C-1FEF-2E0C8862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AAF65-1048-6469-FF62-3482443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B5458-2F2A-B52C-828E-39B8BB6C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D8A095-E537-8706-A698-0FF7DCB0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C251F-694C-F7B5-D54E-E2BBE5D0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69B6C-95F2-9018-8B19-0B55657A5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7F616-A729-A6DE-E085-1E84D461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9D665-20C0-6084-40C3-94CDA2920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8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32D031-2E4C-8918-D04E-007BDDB6BC70}"/>
              </a:ext>
            </a:extLst>
          </p:cNvPr>
          <p:cNvSpPr/>
          <p:nvPr/>
        </p:nvSpPr>
        <p:spPr>
          <a:xfrm>
            <a:off x="3864988" y="4597120"/>
            <a:ext cx="4462024" cy="16083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306E7-E357-963C-8311-BD5C1CB60B8B}"/>
              </a:ext>
            </a:extLst>
          </p:cNvPr>
          <p:cNvSpPr txBox="1"/>
          <p:nvPr/>
        </p:nvSpPr>
        <p:spPr>
          <a:xfrm>
            <a:off x="5290331" y="4082969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Monster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FB84F-F836-A328-A6E3-C8DD445BCCDA}"/>
              </a:ext>
            </a:extLst>
          </p:cNvPr>
          <p:cNvSpPr txBox="1"/>
          <p:nvPr/>
        </p:nvSpPr>
        <p:spPr>
          <a:xfrm>
            <a:off x="5045875" y="4744327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+grade: int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C5D8FE-9FE5-BAB7-D0C0-7007BDB6CF9D}"/>
              </a:ext>
            </a:extLst>
          </p:cNvPr>
          <p:cNvSpPr/>
          <p:nvPr/>
        </p:nvSpPr>
        <p:spPr>
          <a:xfrm>
            <a:off x="3864986" y="809712"/>
            <a:ext cx="4462025" cy="1846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05769-6644-AB0A-94A5-82B1CAA45981}"/>
              </a:ext>
            </a:extLst>
          </p:cNvPr>
          <p:cNvSpPr txBox="1"/>
          <p:nvPr/>
        </p:nvSpPr>
        <p:spPr>
          <a:xfrm>
            <a:off x="5638000" y="284673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Unit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8A811-1F9A-C8E5-54AA-9B4CB453C213}"/>
              </a:ext>
            </a:extLst>
          </p:cNvPr>
          <p:cNvSpPr txBox="1"/>
          <p:nvPr/>
        </p:nvSpPr>
        <p:spPr>
          <a:xfrm>
            <a:off x="5276010" y="946031"/>
            <a:ext cx="16251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#hp: int</a:t>
            </a:r>
          </a:p>
          <a:p>
            <a:pPr algn="ctr"/>
            <a:r>
              <a:rPr lang="en-US" altLang="ko-KR" sz="2800" b="1" dirty="0"/>
              <a:t>#atk: 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66679-DACD-5392-05C5-7C4472C0FE6E}"/>
              </a:ext>
            </a:extLst>
          </p:cNvPr>
          <p:cNvSpPr txBox="1"/>
          <p:nvPr/>
        </p:nvSpPr>
        <p:spPr>
          <a:xfrm>
            <a:off x="4565308" y="2014636"/>
            <a:ext cx="30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r>
              <a:rPr lang="en-US" altLang="ko-KR" sz="2800" b="1" dirty="0" err="1"/>
              <a:t>PrintInfo</a:t>
            </a:r>
            <a:r>
              <a:rPr lang="en-US" altLang="ko-KR" sz="2800" b="1" dirty="0"/>
              <a:t>(): void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CA8363-8BAE-DF35-93F2-8DB521714150}"/>
              </a:ext>
            </a:extLst>
          </p:cNvPr>
          <p:cNvSpPr txBox="1"/>
          <p:nvPr/>
        </p:nvSpPr>
        <p:spPr>
          <a:xfrm>
            <a:off x="4572698" y="5462919"/>
            <a:ext cx="30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r>
              <a:rPr lang="en-US" altLang="ko-KR" sz="2800" b="1" dirty="0" err="1"/>
              <a:t>PrintInfo</a:t>
            </a:r>
            <a:r>
              <a:rPr lang="en-US" altLang="ko-KR" sz="2800" b="1" dirty="0"/>
              <a:t>(): void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45BED40-F94F-5638-633A-396CC9DBF397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H="1" flipV="1">
            <a:off x="6095999" y="2656022"/>
            <a:ext cx="2" cy="142694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8772B5-9CAC-9C18-5DB9-934468AAEA39}"/>
              </a:ext>
            </a:extLst>
          </p:cNvPr>
          <p:cNvSpPr txBox="1"/>
          <p:nvPr/>
        </p:nvSpPr>
        <p:spPr>
          <a:xfrm>
            <a:off x="6167116" y="31754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6754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32D031-2E4C-8918-D04E-007BDDB6BC70}"/>
              </a:ext>
            </a:extLst>
          </p:cNvPr>
          <p:cNvSpPr/>
          <p:nvPr/>
        </p:nvSpPr>
        <p:spPr>
          <a:xfrm>
            <a:off x="6366648" y="1911631"/>
            <a:ext cx="4462024" cy="42648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306E7-E357-963C-8311-BD5C1CB60B8B}"/>
              </a:ext>
            </a:extLst>
          </p:cNvPr>
          <p:cNvSpPr txBox="1"/>
          <p:nvPr/>
        </p:nvSpPr>
        <p:spPr>
          <a:xfrm>
            <a:off x="7791991" y="1397480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Monster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FB84F-F836-A328-A6E3-C8DD445BCCDA}"/>
              </a:ext>
            </a:extLst>
          </p:cNvPr>
          <p:cNvSpPr txBox="1"/>
          <p:nvPr/>
        </p:nvSpPr>
        <p:spPr>
          <a:xfrm>
            <a:off x="7547535" y="4741653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+grade: int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A30CB-4B7D-B68B-A798-C3F188594A7D}"/>
              </a:ext>
            </a:extLst>
          </p:cNvPr>
          <p:cNvGrpSpPr/>
          <p:nvPr/>
        </p:nvGrpSpPr>
        <p:grpSpPr>
          <a:xfrm>
            <a:off x="954786" y="1397480"/>
            <a:ext cx="4462025" cy="2371349"/>
            <a:chOff x="583850" y="1397480"/>
            <a:chExt cx="4462025" cy="237134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CC5D8FE-9FE5-BAB7-D0C0-7007BDB6CF9D}"/>
                </a:ext>
              </a:extLst>
            </p:cNvPr>
            <p:cNvSpPr/>
            <p:nvPr/>
          </p:nvSpPr>
          <p:spPr>
            <a:xfrm>
              <a:off x="583850" y="1922519"/>
              <a:ext cx="4462025" cy="184631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105769-6644-AB0A-94A5-82B1CAA45981}"/>
                </a:ext>
              </a:extLst>
            </p:cNvPr>
            <p:cNvSpPr txBox="1"/>
            <p:nvPr/>
          </p:nvSpPr>
          <p:spPr>
            <a:xfrm>
              <a:off x="2356864" y="1397480"/>
              <a:ext cx="901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Unit</a:t>
              </a:r>
              <a:endParaRPr lang="ko-KR" altLang="en-US" sz="28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98A811-1F9A-C8E5-54AA-9B4CB453C213}"/>
                </a:ext>
              </a:extLst>
            </p:cNvPr>
            <p:cNvSpPr txBox="1"/>
            <p:nvPr/>
          </p:nvSpPr>
          <p:spPr>
            <a:xfrm>
              <a:off x="1994874" y="2058838"/>
              <a:ext cx="162519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#hp: int</a:t>
              </a:r>
            </a:p>
            <a:p>
              <a:pPr algn="ctr"/>
              <a:r>
                <a:rPr lang="en-US" altLang="ko-KR" sz="2800" b="1" dirty="0"/>
                <a:t>#atk: int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E66679-DACD-5392-05C5-7C4472C0FE6E}"/>
                </a:ext>
              </a:extLst>
            </p:cNvPr>
            <p:cNvSpPr txBox="1"/>
            <p:nvPr/>
          </p:nvSpPr>
          <p:spPr>
            <a:xfrm>
              <a:off x="1284172" y="3127443"/>
              <a:ext cx="3046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-</a:t>
              </a:r>
              <a:r>
                <a:rPr lang="en-US" altLang="ko-KR" sz="2800" b="1" dirty="0" err="1"/>
                <a:t>PrintInfo</a:t>
              </a:r>
              <a:r>
                <a:rPr lang="en-US" altLang="ko-KR" sz="2800" b="1" dirty="0"/>
                <a:t>(): void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0CA8363-8BAE-DF35-93F2-8DB521714150}"/>
              </a:ext>
            </a:extLst>
          </p:cNvPr>
          <p:cNvSpPr txBox="1"/>
          <p:nvPr/>
        </p:nvSpPr>
        <p:spPr>
          <a:xfrm>
            <a:off x="7074358" y="5460245"/>
            <a:ext cx="30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r>
              <a:rPr lang="en-US" altLang="ko-KR" sz="2800" b="1" dirty="0" err="1"/>
              <a:t>PrintInfo</a:t>
            </a:r>
            <a:r>
              <a:rPr lang="en-US" altLang="ko-KR" sz="2800" b="1" dirty="0"/>
              <a:t>(): void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3611A6-126F-6E43-7135-01E5E31EC589}"/>
              </a:ext>
            </a:extLst>
          </p:cNvPr>
          <p:cNvGrpSpPr/>
          <p:nvPr/>
        </p:nvGrpSpPr>
        <p:grpSpPr>
          <a:xfrm>
            <a:off x="6366648" y="2018582"/>
            <a:ext cx="4462025" cy="2371349"/>
            <a:chOff x="583850" y="1397480"/>
            <a:chExt cx="4462025" cy="23713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BD5680-D760-D163-9A84-7557643852EA}"/>
                </a:ext>
              </a:extLst>
            </p:cNvPr>
            <p:cNvSpPr/>
            <p:nvPr/>
          </p:nvSpPr>
          <p:spPr>
            <a:xfrm>
              <a:off x="583850" y="1922519"/>
              <a:ext cx="4462025" cy="184631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0BC5E-E7A7-9E86-E8B5-DF884B9A1539}"/>
                </a:ext>
              </a:extLst>
            </p:cNvPr>
            <p:cNvSpPr txBox="1"/>
            <p:nvPr/>
          </p:nvSpPr>
          <p:spPr>
            <a:xfrm>
              <a:off x="2356864" y="1397480"/>
              <a:ext cx="901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Unit</a:t>
              </a:r>
              <a:endParaRPr lang="ko-KR" altLang="en-US" sz="28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57D03-4953-5708-DA0D-EB9F1E644EF3}"/>
                </a:ext>
              </a:extLst>
            </p:cNvPr>
            <p:cNvSpPr txBox="1"/>
            <p:nvPr/>
          </p:nvSpPr>
          <p:spPr>
            <a:xfrm>
              <a:off x="1994874" y="2058838"/>
              <a:ext cx="162519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#hp: int</a:t>
              </a:r>
            </a:p>
            <a:p>
              <a:pPr algn="ctr"/>
              <a:r>
                <a:rPr lang="en-US" altLang="ko-KR" sz="2800" b="1" dirty="0"/>
                <a:t>#atk: int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D621CE-01F8-34C0-8A2B-959BA97E3053}"/>
                </a:ext>
              </a:extLst>
            </p:cNvPr>
            <p:cNvSpPr txBox="1"/>
            <p:nvPr/>
          </p:nvSpPr>
          <p:spPr>
            <a:xfrm>
              <a:off x="1284172" y="3127443"/>
              <a:ext cx="3046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-</a:t>
              </a:r>
              <a:r>
                <a:rPr lang="en-US" altLang="ko-KR" sz="2800" b="1" dirty="0" err="1"/>
                <a:t>PrintInfo</a:t>
              </a:r>
              <a:r>
                <a:rPr lang="en-US" altLang="ko-KR" sz="2800" b="1" dirty="0"/>
                <a:t>(): void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57786E-B484-A850-76E6-37749B9F67C5}"/>
              </a:ext>
            </a:extLst>
          </p:cNvPr>
          <p:cNvSpPr txBox="1"/>
          <p:nvPr/>
        </p:nvSpPr>
        <p:spPr>
          <a:xfrm>
            <a:off x="6123835" y="495429"/>
            <a:ext cx="491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객체 생성 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Monster</a:t>
            </a:r>
            <a:r>
              <a:rPr lang="ko-KR" altLang="en-US" sz="1600" b="1" dirty="0">
                <a:solidFill>
                  <a:srgbClr val="FF0000"/>
                </a:solidFill>
              </a:rPr>
              <a:t>의 객체 내부에 </a:t>
            </a:r>
            <a:r>
              <a:rPr lang="en-US" altLang="ko-KR" sz="1600" b="1" dirty="0">
                <a:solidFill>
                  <a:srgbClr val="FF0000"/>
                </a:solidFill>
              </a:rPr>
              <a:t>Unit</a:t>
            </a:r>
            <a:r>
              <a:rPr lang="ko-KR" altLang="en-US" sz="1600" b="1" dirty="0">
                <a:solidFill>
                  <a:srgbClr val="FF0000"/>
                </a:solidFill>
              </a:rPr>
              <a:t> 객체들이 같이 생성됨</a:t>
            </a:r>
          </a:p>
        </p:txBody>
      </p:sp>
    </p:spTree>
    <p:extLst>
      <p:ext uri="{BB962C8B-B14F-4D97-AF65-F5344CB8AC3E}">
        <p14:creationId xmlns:p14="http://schemas.microsoft.com/office/powerpoint/2010/main" val="240443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12</cp:revision>
  <dcterms:created xsi:type="dcterms:W3CDTF">2022-07-14T15:33:27Z</dcterms:created>
  <dcterms:modified xsi:type="dcterms:W3CDTF">2022-07-15T07:56:52Z</dcterms:modified>
</cp:coreProperties>
</file>