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71A11-D87D-CF3E-13FA-B5568ADB6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47300E-B80F-A5FA-DE10-72CD6CD1E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4B127-957C-45C7-6DE8-D53E4EFD8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7CBD-586F-4671-B916-9959FEB6A68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9B922-3E8D-01A8-E9CB-3AD6C045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C083E-0B6F-B72E-81F9-DA5799B9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081D-B068-49C4-ADF5-116F9C046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5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BB92F-A68B-8AD9-649A-2AA35D2FA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488F85-A78D-892B-8815-C102FA89B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AC0B91-4995-FE52-8A76-7DB0C24D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7CBD-586F-4671-B916-9959FEB6A68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7455A-F0CC-9D5E-E955-ABC472751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C26EC-73CC-348B-C2A5-3E5B366B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081D-B068-49C4-ADF5-116F9C046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0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43E2F0-449B-1974-AB9D-F5F3F9384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962472-9D70-E627-8F9A-9A9AE49AC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D769C-6BF1-7953-8054-1AB3AE81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7CBD-586F-4671-B916-9959FEB6A68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239C1-790E-3DAE-F107-E285C5A8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5AB71-A0FB-E409-7F30-57D6AA92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081D-B068-49C4-ADF5-116F9C046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26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D1282-FA96-2A47-1951-D6495982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1C2847-A3A5-C144-EDE1-C6C754814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6E557-1306-E900-B8F9-13DE3D76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7CBD-586F-4671-B916-9959FEB6A68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3DCB19-AE4B-978F-888C-05721829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0B709C-746D-7977-D0DC-B578E89A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081D-B068-49C4-ADF5-116F9C046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3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AF4CD-833F-DDCA-BB0C-FE3BF03F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DA10AD-F59C-2309-77AC-C3EDFE42F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7C9C4-F7E4-FEE1-0271-C76230FD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7CBD-586F-4671-B916-9959FEB6A68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0A8F04-1BB6-B34A-CB36-03D19D73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45A5F-B1E1-EF66-40D0-49F0224C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081D-B068-49C4-ADF5-116F9C046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95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D33EB-AA05-16E4-C3C4-9E127A5C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96753D-3439-5CC1-029E-7AC0932E3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FDAAE8-756E-0751-8C30-517AC931E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C82BAA-DB05-EBAA-95EC-C7815ED7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7CBD-586F-4671-B916-9959FEB6A68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42163C-EF5A-87C7-0F58-FAD69E21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0CBCA1-F97B-E585-6F94-779996C8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081D-B068-49C4-ADF5-116F9C046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94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D5144-372F-A3F3-1BB8-F36A1440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4B9028-4DE5-ADBB-8459-67CE55D1A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2391AB-A208-D1D6-3508-D39367A5C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3A66FB-563E-3A74-DBF4-C714D6C9A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288FB2-1705-0A4F-2C1B-2284D5DD9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6AECE5-7395-961B-A3FD-F1993483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7CBD-586F-4671-B916-9959FEB6A68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32581D-FF1C-CA23-1E7A-950FAB76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8E6EA0-BD85-367A-1E2A-A15371812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081D-B068-49C4-ADF5-116F9C046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58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652A8-D941-8B75-74B3-DEA910FA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CDF6E5-047A-6930-936C-659D5AFC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7CBD-586F-4671-B916-9959FEB6A68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E4320-00D0-FDC4-F5D4-4E546077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22E845-E7E7-7DB2-1888-6371741E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081D-B068-49C4-ADF5-116F9C046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6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250991-75A7-4D49-F208-BFAFFB3F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7CBD-586F-4671-B916-9959FEB6A68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F6AFD8-D564-7419-C32E-CEDA864A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1EFD2B-F35F-BCFC-46D1-C3F01D94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081D-B068-49C4-ADF5-116F9C046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79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AF8AE-5198-2F59-7C42-64D4350ED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AB11EC-46D9-74F6-88CA-220692B43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CCBFB6-D7EE-0A53-6E37-FA75947B4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E3E932-E558-94FE-8CFA-ADFF2CAB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7CBD-586F-4671-B916-9959FEB6A68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072693-6A5D-8CF0-2F65-52F405FF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75CA13-D58B-8AF3-98B6-F2A8A5DC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081D-B068-49C4-ADF5-116F9C046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33287-E873-2339-F58B-102D07178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299248-82EE-5312-0564-05BD476C7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483C48-B3FB-4004-FE3B-DE39E6BC9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9A195-5F4B-AD1D-0131-8788006E0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7CBD-586F-4671-B916-9959FEB6A68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994E75-26ED-EDA8-E038-0609C19D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2DB640-2AA8-629E-A245-7960450F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081D-B068-49C4-ADF5-116F9C046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00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87FC56-66A3-807A-B264-B7B11CA5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357956-6D95-3E86-B1E4-F10BB8FBA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719F89-758C-7973-CE02-58AFE388C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7CBD-586F-4671-B916-9959FEB6A68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F6399-2AAE-97E1-5FC2-6A0685685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5FE46-1920-D03D-631C-BEEBB6A7E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6081D-B068-49C4-ADF5-116F9C046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2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EE1911-6C83-39D1-4B8D-16A926E3E89A}"/>
              </a:ext>
            </a:extLst>
          </p:cNvPr>
          <p:cNvSpPr/>
          <p:nvPr/>
        </p:nvSpPr>
        <p:spPr>
          <a:xfrm>
            <a:off x="4572000" y="767254"/>
            <a:ext cx="2553418" cy="64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latin typeface="Consolas" panose="020B0609020204030204" pitchFamily="49" charset="0"/>
              </a:rPr>
              <a:t>exprssion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ECDD6B-FCF2-A310-5D1F-F9887F8817D8}"/>
              </a:ext>
            </a:extLst>
          </p:cNvPr>
          <p:cNvSpPr/>
          <p:nvPr/>
        </p:nvSpPr>
        <p:spPr>
          <a:xfrm>
            <a:off x="2510286" y="2186797"/>
            <a:ext cx="2553418" cy="64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latin typeface="Consolas" panose="020B0609020204030204" pitchFamily="49" charset="0"/>
              </a:rPr>
              <a:t>glvalue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2495B5-C72E-85F5-90D3-709716F3F438}"/>
              </a:ext>
            </a:extLst>
          </p:cNvPr>
          <p:cNvSpPr/>
          <p:nvPr/>
        </p:nvSpPr>
        <p:spPr>
          <a:xfrm>
            <a:off x="6594895" y="2186797"/>
            <a:ext cx="2553418" cy="64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latin typeface="Consolas" panose="020B0609020204030204" pitchFamily="49" charset="0"/>
              </a:rPr>
              <a:t>rvalue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336E71-AFB6-4E6C-3064-52DAFBAA6AB9}"/>
              </a:ext>
            </a:extLst>
          </p:cNvPr>
          <p:cNvSpPr/>
          <p:nvPr/>
        </p:nvSpPr>
        <p:spPr>
          <a:xfrm>
            <a:off x="569344" y="4278204"/>
            <a:ext cx="2553418" cy="64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latin typeface="Consolas" panose="020B0609020204030204" pitchFamily="49" charset="0"/>
              </a:rPr>
              <a:t>lvalue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9DB65A-AF03-C14F-87AF-B8CA42192729}"/>
              </a:ext>
            </a:extLst>
          </p:cNvPr>
          <p:cNvSpPr/>
          <p:nvPr/>
        </p:nvSpPr>
        <p:spPr>
          <a:xfrm>
            <a:off x="4233411" y="4278204"/>
            <a:ext cx="2553418" cy="64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latin typeface="Consolas" panose="020B0609020204030204" pitchFamily="49" charset="0"/>
              </a:rPr>
              <a:t>xvalue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5FE637-28D5-DFEF-1CE2-F9951802F1B0}"/>
              </a:ext>
            </a:extLst>
          </p:cNvPr>
          <p:cNvSpPr/>
          <p:nvPr/>
        </p:nvSpPr>
        <p:spPr>
          <a:xfrm>
            <a:off x="8505644" y="4278204"/>
            <a:ext cx="2553418" cy="64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latin typeface="Consolas" panose="020B0609020204030204" pitchFamily="49" charset="0"/>
              </a:rPr>
              <a:t>prvalue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ED8C4A7D-F6D7-5E21-7C79-15132AF2B60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432070" y="770157"/>
            <a:ext cx="771565" cy="2061714"/>
          </a:xfrm>
          <a:prstGeom prst="bentConnector3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4A127CBE-D85E-B715-3D43-08A8EF0A2ED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474374" y="789566"/>
            <a:ext cx="771565" cy="2022895"/>
          </a:xfrm>
          <a:prstGeom prst="bentConnector3">
            <a:avLst>
              <a:gd name="adj1" fmla="val 5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DE86DBE7-21A5-9726-7865-C195979AE6BC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8105264" y="2601114"/>
            <a:ext cx="1443429" cy="1910749"/>
          </a:xfrm>
          <a:prstGeom prst="bentConnector3">
            <a:avLst>
              <a:gd name="adj1" fmla="val 5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10F54F52-C887-5F47-7962-CC6A71E34A1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5969148" y="2375747"/>
            <a:ext cx="1443429" cy="2361484"/>
          </a:xfrm>
          <a:prstGeom prst="bentConnector3">
            <a:avLst>
              <a:gd name="adj1" fmla="val 5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F3F1D326-B63F-AFD4-86DB-928DE0658E6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2094810" y="2586018"/>
            <a:ext cx="1443429" cy="1940942"/>
          </a:xfrm>
          <a:prstGeom prst="bentConnector3">
            <a:avLst>
              <a:gd name="adj1" fmla="val 5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A481D90D-D375-8486-AA27-504AD02281FB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3926843" y="2694926"/>
            <a:ext cx="1443429" cy="1723125"/>
          </a:xfrm>
          <a:prstGeom prst="bentConnector3">
            <a:avLst>
              <a:gd name="adj1" fmla="val 5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EEBB2C0-D753-907A-AFD9-42550082BA3B}"/>
              </a:ext>
            </a:extLst>
          </p:cNvPr>
          <p:cNvSpPr txBox="1"/>
          <p:nvPr/>
        </p:nvSpPr>
        <p:spPr>
          <a:xfrm>
            <a:off x="1541119" y="2854347"/>
            <a:ext cx="430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객체</a:t>
            </a:r>
            <a:r>
              <a:rPr lang="en-US" altLang="ko-KR" b="1" dirty="0"/>
              <a:t>, </a:t>
            </a:r>
            <a:r>
              <a:rPr lang="ko-KR" altLang="en-US" b="1" dirty="0"/>
              <a:t>비트필드</a:t>
            </a:r>
            <a:r>
              <a:rPr lang="en-US" altLang="ko-KR" b="1" dirty="0"/>
              <a:t>, </a:t>
            </a:r>
            <a:r>
              <a:rPr lang="ko-KR" altLang="en-US" b="1" dirty="0"/>
              <a:t>함수를 결정하는 표현식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6B733C-939D-D000-8AAB-BCCBF24F5D6D}"/>
              </a:ext>
            </a:extLst>
          </p:cNvPr>
          <p:cNvSpPr txBox="1"/>
          <p:nvPr/>
        </p:nvSpPr>
        <p:spPr>
          <a:xfrm>
            <a:off x="7556759" y="4982470"/>
            <a:ext cx="4584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객체</a:t>
            </a:r>
            <a:r>
              <a:rPr lang="en-US" altLang="ko-KR" b="1" dirty="0"/>
              <a:t>, </a:t>
            </a:r>
            <a:r>
              <a:rPr lang="ko-KR" altLang="en-US" b="1" dirty="0"/>
              <a:t>비트필드를 초기화하거나</a:t>
            </a:r>
            <a:endParaRPr lang="en-US" altLang="ko-KR" b="1" dirty="0"/>
          </a:p>
          <a:p>
            <a:pPr algn="ctr"/>
            <a:r>
              <a:rPr lang="ko-KR" altLang="en-US" b="1" dirty="0"/>
              <a:t>연산자가 나타나는 컨텍스트에 </a:t>
            </a:r>
            <a:r>
              <a:rPr lang="ko-KR" altLang="en-US" b="1" dirty="0" err="1"/>
              <a:t>지정된대로</a:t>
            </a:r>
            <a:endParaRPr lang="en-US" altLang="ko-KR" b="1" dirty="0"/>
          </a:p>
          <a:p>
            <a:pPr algn="ctr"/>
            <a:r>
              <a:rPr lang="ko-KR" altLang="en-US" b="1" dirty="0"/>
              <a:t>연산자의 피연산자 값을 계산하는 표현식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0773E8-2ABB-1D06-0DD4-4975B793748D}"/>
              </a:ext>
            </a:extLst>
          </p:cNvPr>
          <p:cNvSpPr txBox="1"/>
          <p:nvPr/>
        </p:nvSpPr>
        <p:spPr>
          <a:xfrm>
            <a:off x="3633166" y="4982470"/>
            <a:ext cx="3753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리소스를 재활용할 수 있는 객체</a:t>
            </a:r>
            <a:endParaRPr lang="en-US" altLang="ko-KR" b="1" dirty="0"/>
          </a:p>
          <a:p>
            <a:pPr algn="ctr"/>
            <a:r>
              <a:rPr lang="ko-KR" altLang="en-US" b="1" dirty="0"/>
              <a:t>또는 비트필드를 나타내는 </a:t>
            </a:r>
            <a:r>
              <a:rPr lang="en-US" altLang="ko-KR" b="1" dirty="0" err="1"/>
              <a:t>glvalue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135340-772D-4BCA-15AC-4F3F24D7FC10}"/>
              </a:ext>
            </a:extLst>
          </p:cNvPr>
          <p:cNvSpPr txBox="1"/>
          <p:nvPr/>
        </p:nvSpPr>
        <p:spPr>
          <a:xfrm>
            <a:off x="580645" y="4982470"/>
            <a:ext cx="253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xvalue</a:t>
            </a:r>
            <a:r>
              <a:rPr lang="ko-KR" altLang="en-US" b="1" dirty="0"/>
              <a:t>가 아닌 </a:t>
            </a:r>
            <a:r>
              <a:rPr lang="en-US" altLang="ko-KR" b="1" dirty="0" err="1"/>
              <a:t>glvalue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E5F1A3-7C8F-78D6-DAF1-B16CD9095CEB}"/>
              </a:ext>
            </a:extLst>
          </p:cNvPr>
          <p:cNvSpPr txBox="1"/>
          <p:nvPr/>
        </p:nvSpPr>
        <p:spPr>
          <a:xfrm>
            <a:off x="6697345" y="2882826"/>
            <a:ext cx="2333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prvalue</a:t>
            </a:r>
            <a:r>
              <a:rPr lang="en-US" altLang="ko-KR" b="1" dirty="0"/>
              <a:t> </a:t>
            </a:r>
            <a:r>
              <a:rPr lang="ko-KR" altLang="en-US" b="1" dirty="0"/>
              <a:t>또는</a:t>
            </a:r>
            <a:r>
              <a:rPr lang="en-US" altLang="ko-KR" b="1" dirty="0"/>
              <a:t> </a:t>
            </a:r>
            <a:r>
              <a:rPr lang="en-US" altLang="ko-KR" b="1" dirty="0" err="1"/>
              <a:t>xvalue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83246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42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재준</dc:creator>
  <cp:lastModifiedBy>유 재준</cp:lastModifiedBy>
  <cp:revision>5</cp:revision>
  <dcterms:created xsi:type="dcterms:W3CDTF">2022-07-15T07:35:41Z</dcterms:created>
  <dcterms:modified xsi:type="dcterms:W3CDTF">2022-07-15T07:53:14Z</dcterms:modified>
</cp:coreProperties>
</file>