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AAF4"/>
    <a:srgbClr val="F5F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56E0F-5473-2D75-32B8-DEB646177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9D555-359E-B330-1D29-EE50D9BAA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49C38-196B-6A22-D446-FD886683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54E5E-35EB-A57C-4AA9-4FBBB5EB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FAEEA-C555-EFB7-A135-E717D3B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3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6990F-070F-7FEF-E53D-652201F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C7647-6094-3D58-9784-AA5BC6440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09769-8F39-8B70-E0B6-4E7952C3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8ECF7-2125-EA94-5C5C-D099414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085DF-4253-5276-50DF-77C6B1FE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DDC6F7-EF0F-B615-ED26-C67B62934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2EC8-8407-BCDB-5C6E-96812FBC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DDBC1-A976-624D-0AF4-2BAF502F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A880A-F11D-F437-95D6-6AF090E8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A31E5-4835-CC14-7341-4D7AC3C3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F067D-4B40-B3D7-330C-FEC338D9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9A2F3-CA38-FA07-62CD-6C7A9298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95C70-C421-BF9A-5CB2-13CCFD9A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2CFA7-7304-99EF-A501-D47F2141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EA4C2-D78F-10BF-1FBB-A10B39F5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FE141-E394-77DE-5B11-7C8EF54B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C991BD-0324-2C2D-422F-A166A8AC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DAED0-596A-2F40-C346-91D5750F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E7DAA-4376-671C-028C-426FC63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D3D10-102C-5718-B3F9-B2181FE0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9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4CB8-6860-C3C7-6C05-19159CB5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C1575-7186-76E2-EBD8-E432E0FCC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EE740-305A-70B9-FE9C-66754C10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D4B65-4F6A-EFD9-8232-B72C5C36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B187C-FFAE-764F-10C8-8994C658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79C50-6DA0-F260-BBAD-00CA99E5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9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FF9CF-45B4-706E-EDBB-B5CD9442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2D88A-F6B6-D823-AE4B-D769C635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8AB56A-E9C0-887F-43F5-10B0C2663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01E892-5755-A492-895F-D4AC1B61E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543B93-A07E-2F1F-85ED-D70290B81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86545E-E80E-82F5-7EB5-DB36A4FA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F592D0-996D-12F5-ED9D-16274C52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46CB3-BBB6-F09D-E18E-E89B483C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7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87391-96B0-850B-B889-DEA35D96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93C3E-BFDA-0CAB-063D-C8C4D880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FEAC36-DBDD-E293-CB97-D7F9FCE0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AE8A9-6DE4-47A8-8D93-E115F2FB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9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CBD93B-8A01-E91F-DE59-3852F208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68F6EA-46CC-3DD7-B6B8-10334AA8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D44BE-6C62-97C5-E263-8546B192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2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AC48E-282D-2A6B-ED0F-36BC1F24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CB4C5-B202-3B4A-4363-C2C6C4C7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69962A-36C9-43D1-D52B-11D46031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6A928-33A4-45AB-BB9C-EBC93DAB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AE468-C697-5167-6AD4-92250EC0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DE9C5-D114-9157-769B-6E26A984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4C535-8671-0BC9-7BD5-7CEF145B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8F4C42-74E2-5BB8-F4E1-2F9F3135B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62EEA-4486-4D08-04D4-56C3A21A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AF4AB-C9E9-67BD-C76F-9BF0C97F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5901A-0D76-DF05-1A2D-91F66001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05000-B1F2-E509-F32C-7D8E795B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A3A8B4-7ABA-40BC-2C95-6E5B0E77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ECA24-6B53-E9AF-ABFF-5A3976F5C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7C48E-60B1-69D7-C6A1-DC3012503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397E-313D-4D0A-916F-277411BC4D2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B368F-07E9-F57F-1714-7F55FC4D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D7A5C-81C4-2BBE-16AE-01C70237F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B417-BFAD-465C-BA09-C3E1C5D75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4D1859-AAB5-296B-0C88-B80B646C61CF}"/>
              </a:ext>
            </a:extLst>
          </p:cNvPr>
          <p:cNvSpPr txBox="1"/>
          <p:nvPr/>
        </p:nvSpPr>
        <p:spPr>
          <a:xfrm>
            <a:off x="1522397" y="6662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사용자의 조작</a:t>
            </a:r>
            <a:endParaRPr lang="en-US" altLang="ko-KR" dirty="0"/>
          </a:p>
          <a:p>
            <a:pPr algn="ctr"/>
            <a:r>
              <a:rPr lang="ko-KR" altLang="en-US" dirty="0"/>
              <a:t>시스템의 변화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DE2CB-0AF4-68FE-3A43-80E0618A8EE4}"/>
              </a:ext>
            </a:extLst>
          </p:cNvPr>
          <p:cNvSpPr txBox="1"/>
          <p:nvPr/>
        </p:nvSpPr>
        <p:spPr>
          <a:xfrm>
            <a:off x="874121" y="85870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메시지 입력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D675EC-CB21-CC07-8390-42391EC13EAD}"/>
              </a:ext>
            </a:extLst>
          </p:cNvPr>
          <p:cNvSpPr/>
          <p:nvPr/>
        </p:nvSpPr>
        <p:spPr>
          <a:xfrm>
            <a:off x="1694139" y="1344170"/>
            <a:ext cx="3597215" cy="8626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3905FA-11C8-C49F-1994-815BB3E9C143}"/>
              </a:ext>
            </a:extLst>
          </p:cNvPr>
          <p:cNvSpPr/>
          <p:nvPr/>
        </p:nvSpPr>
        <p:spPr>
          <a:xfrm>
            <a:off x="1694139" y="1344170"/>
            <a:ext cx="353683" cy="8626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CE22E9-2EF1-B22C-D2A6-6A7AE9322E18}"/>
              </a:ext>
            </a:extLst>
          </p:cNvPr>
          <p:cNvSpPr/>
          <p:nvPr/>
        </p:nvSpPr>
        <p:spPr>
          <a:xfrm>
            <a:off x="2047822" y="1344170"/>
            <a:ext cx="353683" cy="8626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EACD51-70E4-7E9A-9BC9-0B8B47FE7F43}"/>
              </a:ext>
            </a:extLst>
          </p:cNvPr>
          <p:cNvSpPr/>
          <p:nvPr/>
        </p:nvSpPr>
        <p:spPr>
          <a:xfrm>
            <a:off x="4937671" y="1344170"/>
            <a:ext cx="353683" cy="8626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B32E45-DEBF-D65F-90CA-57D1ABD37780}"/>
              </a:ext>
            </a:extLst>
          </p:cNvPr>
          <p:cNvSpPr/>
          <p:nvPr/>
        </p:nvSpPr>
        <p:spPr>
          <a:xfrm>
            <a:off x="2401505" y="1344170"/>
            <a:ext cx="353683" cy="8626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79362-ABC5-28E8-6D54-F2EEC1FCDDF3}"/>
              </a:ext>
            </a:extLst>
          </p:cNvPr>
          <p:cNvSpPr txBox="1"/>
          <p:nvPr/>
        </p:nvSpPr>
        <p:spPr>
          <a:xfrm>
            <a:off x="2819342" y="15406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D49FF-78B0-823F-AC69-0A0615B95B8F}"/>
              </a:ext>
            </a:extLst>
          </p:cNvPr>
          <p:cNvSpPr txBox="1"/>
          <p:nvPr/>
        </p:nvSpPr>
        <p:spPr>
          <a:xfrm>
            <a:off x="2870605" y="22638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메시지 큐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4B7FDD-576C-D7A8-7B43-4D27357E8052}"/>
              </a:ext>
            </a:extLst>
          </p:cNvPr>
          <p:cNvSpPr/>
          <p:nvPr/>
        </p:nvSpPr>
        <p:spPr>
          <a:xfrm>
            <a:off x="8226011" y="1344170"/>
            <a:ext cx="1570007" cy="8626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MSG </a:t>
            </a:r>
            <a:r>
              <a:rPr lang="ko-KR" altLang="en-US" dirty="0">
                <a:solidFill>
                  <a:schemeClr val="tx1"/>
                </a:solidFill>
              </a:rPr>
              <a:t>구조체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63FFA9-299B-E199-8800-BBFE64CF4E8B}"/>
              </a:ext>
            </a:extLst>
          </p:cNvPr>
          <p:cNvSpPr/>
          <p:nvPr/>
        </p:nvSpPr>
        <p:spPr>
          <a:xfrm>
            <a:off x="5545832" y="2206811"/>
            <a:ext cx="2145102" cy="7425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GetMessage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메시지를 꺼냄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B9FD46F5-30C3-E466-D8AF-4F707AF029DC}"/>
              </a:ext>
            </a:extLst>
          </p:cNvPr>
          <p:cNvSpPr/>
          <p:nvPr/>
        </p:nvSpPr>
        <p:spPr>
          <a:xfrm>
            <a:off x="5258285" y="3307101"/>
            <a:ext cx="2717320" cy="836762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WM_QUIT 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16D2B97-EF06-D0F0-9DD8-CB9450A5EA4A}"/>
              </a:ext>
            </a:extLst>
          </p:cNvPr>
          <p:cNvCxnSpPr>
            <a:cxnSpLocks/>
          </p:cNvCxnSpPr>
          <p:nvPr/>
        </p:nvCxnSpPr>
        <p:spPr>
          <a:xfrm>
            <a:off x="2401505" y="664234"/>
            <a:ext cx="0" cy="56380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1A5F22A-7515-27B4-9669-49E241A3785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5291354" y="1775491"/>
            <a:ext cx="2934657" cy="0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036ED3-83CF-B53F-AAE9-8067B2C827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616945" y="2949333"/>
            <a:ext cx="1438" cy="357768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6DC26B-4219-709D-C50A-60EED1BA35AC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6616945" y="4143863"/>
            <a:ext cx="1438" cy="470533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FD5C749-D6E2-2EAB-18DF-E9AAC8217E21}"/>
              </a:ext>
            </a:extLst>
          </p:cNvPr>
          <p:cNvSpPr/>
          <p:nvPr/>
        </p:nvSpPr>
        <p:spPr>
          <a:xfrm>
            <a:off x="8620471" y="3401991"/>
            <a:ext cx="1404668" cy="66423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BD9355-5101-6CC6-1424-5339BC799252}"/>
              </a:ext>
            </a:extLst>
          </p:cNvPr>
          <p:cNvSpPr/>
          <p:nvPr/>
        </p:nvSpPr>
        <p:spPr>
          <a:xfrm>
            <a:off x="5545832" y="4614396"/>
            <a:ext cx="2145102" cy="7425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TranslateMessage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키보드 해석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824BB1-A4E6-3D1B-E968-DD2BD8B5D868}"/>
              </a:ext>
            </a:extLst>
          </p:cNvPr>
          <p:cNvSpPr/>
          <p:nvPr/>
        </p:nvSpPr>
        <p:spPr>
          <a:xfrm>
            <a:off x="5545832" y="5804443"/>
            <a:ext cx="2145102" cy="7425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DispatchMessage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 보냄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D37F7DD-4198-4F28-33F5-EBC1FFB97DC5}"/>
              </a:ext>
            </a:extLst>
          </p:cNvPr>
          <p:cNvCxnSpPr>
            <a:stCxn id="41" idx="3"/>
          </p:cNvCxnSpPr>
          <p:nvPr/>
        </p:nvCxnSpPr>
        <p:spPr>
          <a:xfrm flipV="1">
            <a:off x="7690934" y="5123055"/>
            <a:ext cx="1084289" cy="1052649"/>
          </a:xfrm>
          <a:prstGeom prst="bentConnector3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D2A1A5-E2AA-4544-798B-DE2E1BFA9950}"/>
              </a:ext>
            </a:extLst>
          </p:cNvPr>
          <p:cNvSpPr txBox="1"/>
          <p:nvPr/>
        </p:nvSpPr>
        <p:spPr>
          <a:xfrm>
            <a:off x="8846125" y="4927280"/>
            <a:ext cx="2154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WinProc</a:t>
            </a:r>
            <a:endParaRPr lang="en-US" altLang="ko-KR" dirty="0"/>
          </a:p>
          <a:p>
            <a:r>
              <a:rPr lang="en-US" altLang="ko-KR" dirty="0"/>
              <a:t>   Switch(Message)</a:t>
            </a:r>
          </a:p>
          <a:p>
            <a:r>
              <a:rPr lang="en-US" altLang="ko-KR" dirty="0"/>
              <a:t>      case</a:t>
            </a:r>
          </a:p>
          <a:p>
            <a:r>
              <a:rPr lang="en-US" altLang="ko-KR" dirty="0"/>
              <a:t>         .</a:t>
            </a:r>
          </a:p>
          <a:p>
            <a:r>
              <a:rPr lang="en-US" altLang="ko-KR" dirty="0"/>
              <a:t>         .</a:t>
            </a:r>
          </a:p>
          <a:p>
            <a:r>
              <a:rPr lang="ko-KR" altLang="en-US" dirty="0"/>
              <a:t>메시지 처리</a:t>
            </a:r>
            <a:endParaRPr lang="en-US" altLang="ko-KR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8D2D6F4-B473-0E98-1C90-FE94216138F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7975605" y="3725482"/>
            <a:ext cx="644866" cy="8626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1AC42DC-ECF2-21B7-DCE6-311BB381DBC5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6618383" y="5356918"/>
            <a:ext cx="0" cy="44752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7D9BC5-53B5-7649-316E-EA981178DEA5}"/>
              </a:ext>
            </a:extLst>
          </p:cNvPr>
          <p:cNvSpPr txBox="1"/>
          <p:nvPr/>
        </p:nvSpPr>
        <p:spPr>
          <a:xfrm>
            <a:off x="7975605" y="3324073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5B56EE-3175-D9C7-22AB-CABBAF8A1EF0}"/>
              </a:ext>
            </a:extLst>
          </p:cNvPr>
          <p:cNvSpPr txBox="1"/>
          <p:nvPr/>
        </p:nvSpPr>
        <p:spPr>
          <a:xfrm>
            <a:off x="6052295" y="413848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9552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5</cp:revision>
  <dcterms:created xsi:type="dcterms:W3CDTF">2022-07-05T14:07:35Z</dcterms:created>
  <dcterms:modified xsi:type="dcterms:W3CDTF">2022-07-05T14:25:36Z</dcterms:modified>
</cp:coreProperties>
</file>